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58" r:id="rId4"/>
    <p:sldId id="260" r:id="rId5"/>
    <p:sldId id="261" r:id="rId6"/>
    <p:sldId id="262" r:id="rId7"/>
    <p:sldId id="264" r:id="rId8"/>
    <p:sldId id="263" r:id="rId9"/>
    <p:sldId id="265" r:id="rId10"/>
    <p:sldId id="268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E3DFEE-A26F-2C1F-6CCB-9CD487936B04}" v="2248" dt="2025-02-28T20:57:59"/>
    <p1510:client id="{658557CE-3634-A9D7-B01A-264842848187}" v="50" dt="2025-03-01T08:29:26.191"/>
    <p1510:client id="{950A4F33-ED7D-D041-8261-485BC872B374}" v="512" dt="2025-03-01T18:52:47.163"/>
    <p1510:client id="{C0F45460-DD44-4EF9-C84D-5519CE2E1B86}" v="139" dt="2025-02-28T09:25:43.028"/>
    <p1510:client id="{F365E9B5-7DF8-8CE0-656E-B362B2C6C460}" v="27" dt="2025-03-02T06:51:37.302"/>
    <p1510:client id="{FBFCC44B-25B2-46A3-9E2A-2E31A08CDB94}" v="960" dt="2025-02-28T19:17:02.5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C0F45460-DD44-4EF9-C84D-5519CE2E1B86}"/>
    <pc:docChg chg="modSld">
      <pc:chgData name="" userId="" providerId="" clId="Web-{C0F45460-DD44-4EF9-C84D-5519CE2E1B86}" dt="2025-02-28T09:22:09.707" v="3" actId="20577"/>
      <pc:docMkLst>
        <pc:docMk/>
      </pc:docMkLst>
      <pc:sldChg chg="modSp">
        <pc:chgData name="" userId="" providerId="" clId="Web-{C0F45460-DD44-4EF9-C84D-5519CE2E1B86}" dt="2025-02-28T09:22:09.707" v="3" actId="20577"/>
        <pc:sldMkLst>
          <pc:docMk/>
          <pc:sldMk cId="2870702155" sldId="256"/>
        </pc:sldMkLst>
        <pc:spChg chg="mod">
          <ac:chgData name="" userId="" providerId="" clId="Web-{C0F45460-DD44-4EF9-C84D-5519CE2E1B86}" dt="2025-02-28T09:22:09.707" v="3" actId="20577"/>
          <ac:spMkLst>
            <pc:docMk/>
            <pc:sldMk cId="2870702155" sldId="256"/>
            <ac:spMk id="2" creationId="{E1773C13-508C-DA10-A235-D9BE8F4F3CB2}"/>
          </ac:spMkLst>
        </pc:spChg>
      </pc:sldChg>
    </pc:docChg>
  </pc:docChgLst>
  <pc:docChgLst>
    <pc:chgData name="Guest User" providerId="Windows Live" clId="Web-{18E3DFEE-A26F-2C1F-6CCB-9CD487936B04}"/>
    <pc:docChg chg="addSld delSld modSld addMainMaster delMainMaster">
      <pc:chgData name="Guest User" userId="" providerId="Windows Live" clId="Web-{18E3DFEE-A26F-2C1F-6CCB-9CD487936B04}" dt="2025-02-28T20:57:59.266" v="2434"/>
      <pc:docMkLst>
        <pc:docMk/>
      </pc:docMkLst>
      <pc:sldChg chg="addSp delSp modSp del mod setBg">
        <pc:chgData name="Guest User" userId="" providerId="Windows Live" clId="Web-{18E3DFEE-A26F-2C1F-6CCB-9CD487936B04}" dt="2025-02-28T19:00:41.418" v="1042"/>
        <pc:sldMkLst>
          <pc:docMk/>
          <pc:sldMk cId="2870702155" sldId="256"/>
        </pc:sldMkLst>
        <pc:spChg chg="mod ord">
          <ac:chgData name="Guest User" userId="" providerId="Windows Live" clId="Web-{18E3DFEE-A26F-2C1F-6CCB-9CD487936B04}" dt="2025-02-28T18:54:03.623" v="926" actId="20577"/>
          <ac:spMkLst>
            <pc:docMk/>
            <pc:sldMk cId="2870702155" sldId="256"/>
            <ac:spMk id="2" creationId="{E1773C13-508C-DA10-A235-D9BE8F4F3CB2}"/>
          </ac:spMkLst>
        </pc:spChg>
        <pc:spChg chg="del mod">
          <ac:chgData name="Guest User" userId="" providerId="Windows Live" clId="Web-{18E3DFEE-A26F-2C1F-6CCB-9CD487936B04}" dt="2025-02-28T18:25:56.204" v="442"/>
          <ac:spMkLst>
            <pc:docMk/>
            <pc:sldMk cId="2870702155" sldId="256"/>
            <ac:spMk id="3" creationId="{CB66ACF3-9C73-0353-3808-4650B204EEA3}"/>
          </ac:spMkLst>
        </pc:spChg>
        <pc:spChg chg="add del mod">
          <ac:chgData name="Guest User" userId="" providerId="Windows Live" clId="Web-{18E3DFEE-A26F-2C1F-6CCB-9CD487936B04}" dt="2025-02-28T18:26:04.908" v="443"/>
          <ac:spMkLst>
            <pc:docMk/>
            <pc:sldMk cId="2870702155" sldId="256"/>
            <ac:spMk id="6" creationId="{76EF924A-10D9-5A8E-EB27-6E523F371230}"/>
          </ac:spMkLst>
        </pc:spChg>
        <pc:spChg chg="mod">
          <ac:chgData name="Guest User" userId="" providerId="Windows Live" clId="Web-{18E3DFEE-A26F-2C1F-6CCB-9CD487936B04}" dt="2025-02-28T19:00:22.635" v="1041" actId="20577"/>
          <ac:spMkLst>
            <pc:docMk/>
            <pc:sldMk cId="2870702155" sldId="256"/>
            <ac:spMk id="7" creationId="{E1773C13-508C-DA10-A235-D9BE8F4F3CB2}"/>
          </ac:spMkLst>
        </pc:spChg>
        <pc:spChg chg="add del">
          <ac:chgData name="Guest User" userId="" providerId="Windows Live" clId="Web-{18E3DFEE-A26F-2C1F-6CCB-9CD487936B04}" dt="2025-02-28T17:45:13.949" v="91"/>
          <ac:spMkLst>
            <pc:docMk/>
            <pc:sldMk cId="2870702155" sldId="256"/>
            <ac:spMk id="9" creationId="{E0AE394F-AFF1-4485-AF1F-7387A2F041AA}"/>
          </ac:spMkLst>
        </pc:spChg>
        <pc:spChg chg="add del">
          <ac:chgData name="Guest User" userId="" providerId="Windows Live" clId="Web-{18E3DFEE-A26F-2C1F-6CCB-9CD487936B04}" dt="2025-02-28T17:45:13.949" v="91"/>
          <ac:spMkLst>
            <pc:docMk/>
            <pc:sldMk cId="2870702155" sldId="256"/>
            <ac:spMk id="11" creationId="{5683D043-25BB-4AC9-8130-641179672614}"/>
          </ac:spMkLst>
        </pc:spChg>
        <pc:spChg chg="add del">
          <ac:chgData name="Guest User" userId="" providerId="Windows Live" clId="Web-{18E3DFEE-A26F-2C1F-6CCB-9CD487936B04}" dt="2025-02-28T17:45:13.949" v="91"/>
          <ac:spMkLst>
            <pc:docMk/>
            <pc:sldMk cId="2870702155" sldId="256"/>
            <ac:spMk id="13" creationId="{AA61CCAC-6875-474C-8E9E-F57ABF078C2B}"/>
          </ac:spMkLst>
        </pc:spChg>
        <pc:spChg chg="add del">
          <ac:chgData name="Guest User" userId="" providerId="Windows Live" clId="Web-{18E3DFEE-A26F-2C1F-6CCB-9CD487936B04}" dt="2025-02-28T17:44:59.448" v="86"/>
          <ac:spMkLst>
            <pc:docMk/>
            <pc:sldMk cId="2870702155" sldId="256"/>
            <ac:spMk id="18" creationId="{2B577FF9-3543-4875-815D-3D87BD8A2002}"/>
          </ac:spMkLst>
        </pc:spChg>
        <pc:spChg chg="add del">
          <ac:chgData name="Guest User" userId="" providerId="Windows Live" clId="Web-{18E3DFEE-A26F-2C1F-6CCB-9CD487936B04}" dt="2025-02-28T17:44:59.448" v="86"/>
          <ac:spMkLst>
            <pc:docMk/>
            <pc:sldMk cId="2870702155" sldId="256"/>
            <ac:spMk id="20" creationId="{F5569EEC-E12F-4856-B407-02B2813A4AA5}"/>
          </ac:spMkLst>
        </pc:spChg>
        <pc:spChg chg="add del">
          <ac:chgData name="Guest User" userId="" providerId="Windows Live" clId="Web-{18E3DFEE-A26F-2C1F-6CCB-9CD487936B04}" dt="2025-02-28T17:44:59.448" v="86"/>
          <ac:spMkLst>
            <pc:docMk/>
            <pc:sldMk cId="2870702155" sldId="256"/>
            <ac:spMk id="22" creationId="{CF860788-3A6A-45A3-B3F1-06F159665603}"/>
          </ac:spMkLst>
        </pc:spChg>
        <pc:spChg chg="add del">
          <ac:chgData name="Guest User" userId="" providerId="Windows Live" clId="Web-{18E3DFEE-A26F-2C1F-6CCB-9CD487936B04}" dt="2025-02-28T17:44:59.448" v="86"/>
          <ac:spMkLst>
            <pc:docMk/>
            <pc:sldMk cId="2870702155" sldId="256"/>
            <ac:spMk id="24" creationId="{DF1E3393-B852-4883-B778-ED3525112942}"/>
          </ac:spMkLst>
        </pc:spChg>
        <pc:spChg chg="add del">
          <ac:chgData name="Guest User" userId="" providerId="Windows Live" clId="Web-{18E3DFEE-A26F-2C1F-6CCB-9CD487936B04}" dt="2025-02-28T17:44:59.448" v="86"/>
          <ac:spMkLst>
            <pc:docMk/>
            <pc:sldMk cId="2870702155" sldId="256"/>
            <ac:spMk id="30" creationId="{156C6AE5-3F8B-42AC-9EA4-1B686A11E93F}"/>
          </ac:spMkLst>
        </pc:spChg>
        <pc:spChg chg="add del">
          <ac:chgData name="Guest User" userId="" providerId="Windows Live" clId="Web-{18E3DFEE-A26F-2C1F-6CCB-9CD487936B04}" dt="2025-02-28T17:45:02.792" v="88"/>
          <ac:spMkLst>
            <pc:docMk/>
            <pc:sldMk cId="2870702155" sldId="256"/>
            <ac:spMk id="32" creationId="{8A94871E-96FC-4ADE-815B-41A636E34F1A}"/>
          </ac:spMkLst>
        </pc:spChg>
        <pc:spChg chg="add del">
          <ac:chgData name="Guest User" userId="" providerId="Windows Live" clId="Web-{18E3DFEE-A26F-2C1F-6CCB-9CD487936B04}" dt="2025-02-28T17:45:02.792" v="88"/>
          <ac:spMkLst>
            <pc:docMk/>
            <pc:sldMk cId="2870702155" sldId="256"/>
            <ac:spMk id="33" creationId="{3FCFB1DE-0B7E-48CC-BA90-B2AB0889F9D6}"/>
          </ac:spMkLst>
        </pc:spChg>
        <pc:spChg chg="add del">
          <ac:chgData name="Guest User" userId="" providerId="Windows Live" clId="Web-{18E3DFEE-A26F-2C1F-6CCB-9CD487936B04}" dt="2025-02-28T17:45:13.949" v="90"/>
          <ac:spMkLst>
            <pc:docMk/>
            <pc:sldMk cId="2870702155" sldId="256"/>
            <ac:spMk id="35" creationId="{F0AED851-54B9-4765-92D2-F0BE443BEC91}"/>
          </ac:spMkLst>
        </pc:spChg>
        <pc:spChg chg="add del">
          <ac:chgData name="Guest User" userId="" providerId="Windows Live" clId="Web-{18E3DFEE-A26F-2C1F-6CCB-9CD487936B04}" dt="2025-02-28T17:45:13.949" v="90"/>
          <ac:spMkLst>
            <pc:docMk/>
            <pc:sldMk cId="2870702155" sldId="256"/>
            <ac:spMk id="36" creationId="{B81933D1-5615-42C7-9C0B-4EB7105CCE2D}"/>
          </ac:spMkLst>
        </pc:spChg>
        <pc:spChg chg="add del">
          <ac:chgData name="Guest User" userId="" providerId="Windows Live" clId="Web-{18E3DFEE-A26F-2C1F-6CCB-9CD487936B04}" dt="2025-02-28T17:45:13.949" v="90"/>
          <ac:spMkLst>
            <pc:docMk/>
            <pc:sldMk cId="2870702155" sldId="256"/>
            <ac:spMk id="37" creationId="{19C9EAEA-39D0-4B0E-A0EB-51E7B26740B1}"/>
          </ac:spMkLst>
        </pc:spChg>
        <pc:spChg chg="add del">
          <ac:chgData name="Guest User" userId="" providerId="Windows Live" clId="Web-{18E3DFEE-A26F-2C1F-6CCB-9CD487936B04}" dt="2025-02-28T17:45:41.826" v="96"/>
          <ac:spMkLst>
            <pc:docMk/>
            <pc:sldMk cId="2870702155" sldId="256"/>
            <ac:spMk id="41" creationId="{5BF4DF2C-F028-4921-9C23-41303F650A62}"/>
          </ac:spMkLst>
        </pc:spChg>
        <pc:spChg chg="add del">
          <ac:chgData name="Guest User" userId="" providerId="Windows Live" clId="Web-{18E3DFEE-A26F-2C1F-6CCB-9CD487936B04}" dt="2025-02-28T17:45:41.826" v="96"/>
          <ac:spMkLst>
            <pc:docMk/>
            <pc:sldMk cId="2870702155" sldId="256"/>
            <ac:spMk id="42" creationId="{158B3569-73B2-4D05-8E95-886A6EE17F1F}"/>
          </ac:spMkLst>
        </pc:spChg>
        <pc:spChg chg="add del">
          <ac:chgData name="Guest User" userId="" providerId="Windows Live" clId="Web-{18E3DFEE-A26F-2C1F-6CCB-9CD487936B04}" dt="2025-02-28T17:59:04.994" v="97"/>
          <ac:spMkLst>
            <pc:docMk/>
            <pc:sldMk cId="2870702155" sldId="256"/>
            <ac:spMk id="50" creationId="{93245F62-CCC4-49E4-B95B-EA6C1E790510}"/>
          </ac:spMkLst>
        </pc:spChg>
        <pc:spChg chg="add del">
          <ac:chgData name="Guest User" userId="" providerId="Windows Live" clId="Web-{18E3DFEE-A26F-2C1F-6CCB-9CD487936B04}" dt="2025-02-28T17:59:04.994" v="97"/>
          <ac:spMkLst>
            <pc:docMk/>
            <pc:sldMk cId="2870702155" sldId="256"/>
            <ac:spMk id="52" creationId="{E6C0DD6B-6AA3-448F-9B99-8386295BC1B4}"/>
          </ac:spMkLst>
        </pc:spChg>
        <pc:spChg chg="add del">
          <ac:chgData name="Guest User" userId="" providerId="Windows Live" clId="Web-{18E3DFEE-A26F-2C1F-6CCB-9CD487936B04}" dt="2025-02-28T18:32:43.265" v="533"/>
          <ac:spMkLst>
            <pc:docMk/>
            <pc:sldMk cId="2870702155" sldId="256"/>
            <ac:spMk id="57" creationId="{A8384FB5-9ADC-4DDC-881B-597D56F5B15D}"/>
          </ac:spMkLst>
        </pc:spChg>
        <pc:spChg chg="add del">
          <ac:chgData name="Guest User" userId="" providerId="Windows Live" clId="Web-{18E3DFEE-A26F-2C1F-6CCB-9CD487936B04}" dt="2025-02-28T18:32:43.265" v="533"/>
          <ac:spMkLst>
            <pc:docMk/>
            <pc:sldMk cId="2870702155" sldId="256"/>
            <ac:spMk id="59" creationId="{BC05CA36-AD6A-4ABF-9A05-52E5A143D2BB}"/>
          </ac:spMkLst>
        </pc:spChg>
        <pc:spChg chg="add del">
          <ac:chgData name="Guest User" userId="" providerId="Windows Live" clId="Web-{18E3DFEE-A26F-2C1F-6CCB-9CD487936B04}" dt="2025-02-28T18:32:43.265" v="533"/>
          <ac:spMkLst>
            <pc:docMk/>
            <pc:sldMk cId="2870702155" sldId="256"/>
            <ac:spMk id="61" creationId="{D4331EE8-85A4-4588-8D9E-70E534D477DB}"/>
          </ac:spMkLst>
        </pc:spChg>
        <pc:spChg chg="add del">
          <ac:chgData name="Guest User" userId="" providerId="Windows Live" clId="Web-{18E3DFEE-A26F-2C1F-6CCB-9CD487936B04}" dt="2025-02-28T18:32:43.265" v="533"/>
          <ac:spMkLst>
            <pc:docMk/>
            <pc:sldMk cId="2870702155" sldId="256"/>
            <ac:spMk id="63" creationId="{49D6C862-61CC-4B46-8080-96583D653BAB}"/>
          </ac:spMkLst>
        </pc:spChg>
        <pc:spChg chg="add del">
          <ac:chgData name="Guest User" userId="" providerId="Windows Live" clId="Web-{18E3DFEE-A26F-2C1F-6CCB-9CD487936B04}" dt="2025-02-28T18:32:43.265" v="533"/>
          <ac:spMkLst>
            <pc:docMk/>
            <pc:sldMk cId="2870702155" sldId="256"/>
            <ac:spMk id="65" creationId="{E37EECFC-A684-4391-AE85-4CDAF5565F61}"/>
          </ac:spMkLst>
        </pc:spChg>
        <pc:spChg chg="add del">
          <ac:chgData name="Guest User" userId="" providerId="Windows Live" clId="Web-{18E3DFEE-A26F-2C1F-6CCB-9CD487936B04}" dt="2025-02-28T18:32:07.137" v="522"/>
          <ac:spMkLst>
            <pc:docMk/>
            <pc:sldMk cId="2870702155" sldId="256"/>
            <ac:spMk id="70" creationId="{5BF4DF2C-F028-4921-9C23-41303F650A62}"/>
          </ac:spMkLst>
        </pc:spChg>
        <pc:spChg chg="add del">
          <ac:chgData name="Guest User" userId="" providerId="Windows Live" clId="Web-{18E3DFEE-A26F-2C1F-6CCB-9CD487936B04}" dt="2025-02-28T18:32:07.137" v="522"/>
          <ac:spMkLst>
            <pc:docMk/>
            <pc:sldMk cId="2870702155" sldId="256"/>
            <ac:spMk id="72" creationId="{158B3569-73B2-4D05-8E95-886A6EE17F1F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78" creationId="{39853D09-4205-4CC7-83EB-288E886AC9E4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80" creationId="{0D040B79-3E73-4A31-840D-D6B9C9FDFC46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82" creationId="{156C6AE5-3F8B-42AC-9EA4-1B686A11E93F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83" creationId="{F5569EEC-E12F-4856-B407-02B2813A4AA5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84" creationId="{CF860788-3A6A-45A3-B3F1-06F159665603}"/>
          </ac:spMkLst>
        </pc:spChg>
        <pc:spChg chg="add del">
          <ac:chgData name="Guest User" userId="" providerId="Windows Live" clId="Web-{18E3DFEE-A26F-2C1F-6CCB-9CD487936B04}" dt="2025-02-28T18:32:09.669" v="524"/>
          <ac:spMkLst>
            <pc:docMk/>
            <pc:sldMk cId="2870702155" sldId="256"/>
            <ac:spMk id="85" creationId="{DF1E3393-B852-4883-B778-ED3525112942}"/>
          </ac:spMkLst>
        </pc:spChg>
        <pc:spChg chg="add del">
          <ac:chgData name="Guest User" userId="" providerId="Windows Live" clId="Web-{18E3DFEE-A26F-2C1F-6CCB-9CD487936B04}" dt="2025-02-28T18:32:16.810" v="526"/>
          <ac:spMkLst>
            <pc:docMk/>
            <pc:sldMk cId="2870702155" sldId="256"/>
            <ac:spMk id="88" creationId="{C7D023E4-8DE1-436E-9847-ED6A4B4B04FD}"/>
          </ac:spMkLst>
        </pc:spChg>
        <pc:spChg chg="add del">
          <ac:chgData name="Guest User" userId="" providerId="Windows Live" clId="Web-{18E3DFEE-A26F-2C1F-6CCB-9CD487936B04}" dt="2025-02-28T18:32:28.358" v="528"/>
          <ac:spMkLst>
            <pc:docMk/>
            <pc:sldMk cId="2870702155" sldId="256"/>
            <ac:spMk id="100" creationId="{8A94871E-96FC-4ADE-815B-41A636E34F1A}"/>
          </ac:spMkLst>
        </pc:spChg>
        <pc:spChg chg="add del">
          <ac:chgData name="Guest User" userId="" providerId="Windows Live" clId="Web-{18E3DFEE-A26F-2C1F-6CCB-9CD487936B04}" dt="2025-02-28T18:32:28.358" v="528"/>
          <ac:spMkLst>
            <pc:docMk/>
            <pc:sldMk cId="2870702155" sldId="256"/>
            <ac:spMk id="101" creationId="{3FCFB1DE-0B7E-48CC-BA90-B2AB0889F9D6}"/>
          </ac:spMkLst>
        </pc:spChg>
        <pc:spChg chg="add del">
          <ac:chgData name="Guest User" userId="" providerId="Windows Live" clId="Web-{18E3DFEE-A26F-2C1F-6CCB-9CD487936B04}" dt="2025-02-28T18:32:40.796" v="530"/>
          <ac:spMkLst>
            <pc:docMk/>
            <pc:sldMk cId="2870702155" sldId="256"/>
            <ac:spMk id="103" creationId="{6753252F-4873-4F63-801D-CC719279A7D5}"/>
          </ac:spMkLst>
        </pc:spChg>
        <pc:spChg chg="add del">
          <ac:chgData name="Guest User" userId="" providerId="Windows Live" clId="Web-{18E3DFEE-A26F-2C1F-6CCB-9CD487936B04}" dt="2025-02-28T18:32:40.796" v="530"/>
          <ac:spMkLst>
            <pc:docMk/>
            <pc:sldMk cId="2870702155" sldId="256"/>
            <ac:spMk id="104" creationId="{047C8CCB-F95D-4249-92DD-651249D3535A}"/>
          </ac:spMkLst>
        </pc:spChg>
        <pc:spChg chg="add del">
          <ac:chgData name="Guest User" userId="" providerId="Windows Live" clId="Web-{18E3DFEE-A26F-2C1F-6CCB-9CD487936B04}" dt="2025-02-28T18:32:43.265" v="532"/>
          <ac:spMkLst>
            <pc:docMk/>
            <pc:sldMk cId="2870702155" sldId="256"/>
            <ac:spMk id="106" creationId="{BA79A7CF-01AF-4178-9369-94E0C90EB046}"/>
          </ac:spMkLst>
        </pc:spChg>
        <pc:spChg chg="add del">
          <ac:chgData name="Guest User" userId="" providerId="Windows Live" clId="Web-{18E3DFEE-A26F-2C1F-6CCB-9CD487936B04}" dt="2025-02-28T18:32:43.265" v="532"/>
          <ac:spMkLst>
            <pc:docMk/>
            <pc:sldMk cId="2870702155" sldId="256"/>
            <ac:spMk id="107" creationId="{99413ED5-9ED4-4772-BCE4-2BCAE6B12E35}"/>
          </ac:spMkLst>
        </pc:spChg>
        <pc:spChg chg="add del">
          <ac:chgData name="Guest User" userId="" providerId="Windows Live" clId="Web-{18E3DFEE-A26F-2C1F-6CCB-9CD487936B04}" dt="2025-02-28T18:32:43.265" v="532"/>
          <ac:spMkLst>
            <pc:docMk/>
            <pc:sldMk cId="2870702155" sldId="256"/>
            <ac:spMk id="108" creationId="{04357C93-F0CB-4A1C-8F77-4E9063789819}"/>
          </ac:spMkLst>
        </pc:spChg>
        <pc:spChg chg="add del">
          <ac:chgData name="Guest User" userId="" providerId="Windows Live" clId="Web-{18E3DFEE-A26F-2C1F-6CCB-9CD487936B04}" dt="2025-02-28T18:32:43.265" v="532"/>
          <ac:spMkLst>
            <pc:docMk/>
            <pc:sldMk cId="2870702155" sldId="256"/>
            <ac:spMk id="109" creationId="{90F533E9-6690-41A8-A372-4C6C622D028D}"/>
          </ac:spMkLst>
        </pc:spChg>
        <pc:spChg chg="add del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11" creationId="{4845A0EE-C4C8-4AE1-B3C6-1261368AC036}"/>
          </ac:spMkLst>
        </pc:spChg>
        <pc:spChg chg="add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16" creationId="{A8384FB5-9ADC-4DDC-881B-597D56F5B15D}"/>
          </ac:spMkLst>
        </pc:spChg>
        <pc:spChg chg="add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18" creationId="{BC05CA36-AD6A-4ABF-9A05-52E5A143D2BB}"/>
          </ac:spMkLst>
        </pc:spChg>
        <pc:spChg chg="add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20" creationId="{D4331EE8-85A4-4588-8D9E-70E534D477DB}"/>
          </ac:spMkLst>
        </pc:spChg>
        <pc:spChg chg="add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22" creationId="{49D6C862-61CC-4B46-8080-96583D653BAB}"/>
          </ac:spMkLst>
        </pc:spChg>
        <pc:spChg chg="add">
          <ac:chgData name="Guest User" userId="" providerId="Windows Live" clId="Web-{18E3DFEE-A26F-2C1F-6CCB-9CD487936B04}" dt="2025-02-28T18:33:25.174" v="543"/>
          <ac:spMkLst>
            <pc:docMk/>
            <pc:sldMk cId="2870702155" sldId="256"/>
            <ac:spMk id="124" creationId="{E37EECFC-A684-4391-AE85-4CDAF5565F61}"/>
          </ac:spMkLst>
        </pc:spChg>
        <pc:grpChg chg="add del">
          <ac:chgData name="Guest User" userId="" providerId="Windows Live" clId="Web-{18E3DFEE-A26F-2C1F-6CCB-9CD487936B04}" dt="2025-02-28T17:45:13.949" v="90"/>
          <ac:grpSpMkLst>
            <pc:docMk/>
            <pc:sldMk cId="2870702155" sldId="256"/>
            <ac:grpSpMk id="38" creationId="{032D8612-31EB-44CF-A1D0-14FD4C705424}"/>
          </ac:grpSpMkLst>
        </pc:grpChg>
        <pc:grpChg chg="add del">
          <ac:chgData name="Guest User" userId="" providerId="Windows Live" clId="Web-{18E3DFEE-A26F-2C1F-6CCB-9CD487936B04}" dt="2025-02-28T17:45:41.826" v="96"/>
          <ac:grpSpMkLst>
            <pc:docMk/>
            <pc:sldMk cId="2870702155" sldId="256"/>
            <ac:grpSpMk id="44" creationId="{892B7B61-D701-474B-AE8F-EA238B550A78}"/>
          </ac:grpSpMkLst>
        </pc:grpChg>
        <pc:grpChg chg="add del">
          <ac:chgData name="Guest User" userId="" providerId="Windows Live" clId="Web-{18E3DFEE-A26F-2C1F-6CCB-9CD487936B04}" dt="2025-02-28T18:32:07.137" v="522"/>
          <ac:grpSpMkLst>
            <pc:docMk/>
            <pc:sldMk cId="2870702155" sldId="256"/>
            <ac:grpSpMk id="76" creationId="{892B7B61-D701-474B-AE8F-EA238B550A78}"/>
          </ac:grpSpMkLst>
        </pc:grpChg>
        <pc:grpChg chg="add">
          <ac:chgData name="Guest User" userId="" providerId="Windows Live" clId="Web-{18E3DFEE-A26F-2C1F-6CCB-9CD487936B04}" dt="2025-02-28T18:32:09.778" v="525"/>
          <ac:grpSpMkLst>
            <pc:docMk/>
            <pc:sldMk cId="2870702155" sldId="256"/>
            <ac:grpSpMk id="89" creationId="{C2616E71-7702-4514-BCE4-BAADB22ED832}"/>
          </ac:grpSpMkLst>
        </pc:grpChg>
        <pc:grpChg chg="add del">
          <ac:chgData name="Guest User" userId="" providerId="Windows Live" clId="Web-{18E3DFEE-A26F-2C1F-6CCB-9CD487936B04}" dt="2025-02-28T18:32:16.810" v="526"/>
          <ac:grpSpMkLst>
            <pc:docMk/>
            <pc:sldMk cId="2870702155" sldId="256"/>
            <ac:grpSpMk id="91" creationId="{A2840072-D6EC-480D-9A1B-928B36F9238D}"/>
          </ac:grpSpMkLst>
        </pc:grpChg>
        <pc:grpChg chg="del">
          <ac:chgData name="Guest User" userId="" providerId="Windows Live" clId="Web-{18E3DFEE-A26F-2C1F-6CCB-9CD487936B04}" dt="2025-02-28T18:32:16.810" v="526"/>
          <ac:grpSpMkLst>
            <pc:docMk/>
            <pc:sldMk cId="2870702155" sldId="256"/>
            <ac:grpSpMk id="93" creationId="{E27AF472-EAE3-4572-AB69-B92BD10DBC6D}"/>
          </ac:grpSpMkLst>
        </pc:grpChg>
        <pc:picChg chg="add mod ord">
          <ac:chgData name="Guest User" userId="" providerId="Windows Live" clId="Web-{18E3DFEE-A26F-2C1F-6CCB-9CD487936B04}" dt="2025-02-28T18:54:46.564" v="927" actId="14100"/>
          <ac:picMkLst>
            <pc:docMk/>
            <pc:sldMk cId="2870702155" sldId="256"/>
            <ac:picMk id="5" creationId="{9778F6A5-73D5-FDA1-6477-ED7AAD446621}"/>
          </ac:picMkLst>
        </pc:picChg>
        <pc:cxnChg chg="add del">
          <ac:chgData name="Guest User" userId="" providerId="Windows Live" clId="Web-{18E3DFEE-A26F-2C1F-6CCB-9CD487936B04}" dt="2025-02-28T17:45:41.826" v="96"/>
          <ac:cxnSpMkLst>
            <pc:docMk/>
            <pc:sldMk cId="2870702155" sldId="256"/>
            <ac:cxnSpMk id="43" creationId="{56020367-4FD5-4596-8E10-C5F095CD8DBF}"/>
          </ac:cxnSpMkLst>
        </pc:cxnChg>
      </pc:sldChg>
      <pc:sldChg chg="addSp delSp modSp new mod setBg modClrScheme setClrOvrMap delDesignElem chgLayout">
        <pc:chgData name="Guest User" userId="" providerId="Windows Live" clId="Web-{18E3DFEE-A26F-2C1F-6CCB-9CD487936B04}" dt="2025-02-28T19:52:49.261" v="1849" actId="20577"/>
        <pc:sldMkLst>
          <pc:docMk/>
          <pc:sldMk cId="1583056819" sldId="257"/>
        </pc:sldMkLst>
        <pc:spChg chg="mod ord">
          <ac:chgData name="Guest User" userId="" providerId="Windows Live" clId="Web-{18E3DFEE-A26F-2C1F-6CCB-9CD487936B04}" dt="2025-02-28T19:07:41.229" v="1288"/>
          <ac:spMkLst>
            <pc:docMk/>
            <pc:sldMk cId="1583056819" sldId="257"/>
            <ac:spMk id="2" creationId="{AC931385-8303-144F-F27C-AF1F74716A35}"/>
          </ac:spMkLst>
        </pc:spChg>
        <pc:spChg chg="add del mod">
          <ac:chgData name="Guest User" userId="" providerId="Windows Live" clId="Web-{18E3DFEE-A26F-2C1F-6CCB-9CD487936B04}" dt="2025-02-28T18:31:39.166" v="520"/>
          <ac:spMkLst>
            <pc:docMk/>
            <pc:sldMk cId="1583056819" sldId="257"/>
            <ac:spMk id="3" creationId="{42345654-3AD3-C8CA-2BA8-3C2C3C58658D}"/>
          </ac:spMkLst>
        </pc:spChg>
        <pc:spChg chg="add del">
          <ac:chgData name="Guest User" userId="" providerId="Windows Live" clId="Web-{18E3DFEE-A26F-2C1F-6CCB-9CD487936B04}" dt="2025-02-28T18:31:18.352" v="509"/>
          <ac:spMkLst>
            <pc:docMk/>
            <pc:sldMk cId="1583056819" sldId="257"/>
            <ac:spMk id="8" creationId="{907EF6B7-1338-4443-8C46-6A318D952DFD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9" creationId="{BACC6370-2D7E-4714-9D71-7542949D7D5D}"/>
          </ac:spMkLst>
        </pc:spChg>
        <pc:spChg chg="add del">
          <ac:chgData name="Guest User" userId="" providerId="Windows Live" clId="Web-{18E3DFEE-A26F-2C1F-6CCB-9CD487936B04}" dt="2025-02-28T18:31:18.352" v="509"/>
          <ac:spMkLst>
            <pc:docMk/>
            <pc:sldMk cId="1583056819" sldId="257"/>
            <ac:spMk id="10" creationId="{DAAE4CDD-124C-4DCF-9584-B6033B545DD5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11" creationId="{256B2C21-A230-48C0-8DF1-C46611373C44}"/>
          </ac:spMkLst>
        </pc:spChg>
        <pc:spChg chg="add del">
          <ac:chgData name="Guest User" userId="" providerId="Windows Live" clId="Web-{18E3DFEE-A26F-2C1F-6CCB-9CD487936B04}" dt="2025-02-28T18:31:18.352" v="509"/>
          <ac:spMkLst>
            <pc:docMk/>
            <pc:sldMk cId="1583056819" sldId="257"/>
            <ac:spMk id="12" creationId="{081E4A58-353D-44AE-B2FC-2A74E2E400F7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13" creationId="{3847E18C-932D-4C95-AABA-FEC7C9499AD7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14" creationId="{21C9FE86-FCC3-4A31-AA1C-C882262B7FE7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15" creationId="{3150CB11-0C61-439E-910F-5787759E72A0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16" creationId="{7D96243B-ECED-4B71-8E06-AE9A285EAD20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17" creationId="{43F8A58B-5155-44CE-A5FF-7647B47D0A7A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18" creationId="{A09989E4-EFDC-4A90-A633-E0525FB4139E}"/>
          </ac:spMkLst>
        </pc:spChg>
        <pc:spChg chg="add del">
          <ac:chgData name="Guest User" userId="" providerId="Windows Live" clId="Web-{18E3DFEE-A26F-2C1F-6CCB-9CD487936B04}" dt="2025-02-28T18:31:21.853" v="511"/>
          <ac:spMkLst>
            <pc:docMk/>
            <pc:sldMk cId="1583056819" sldId="257"/>
            <ac:spMk id="19" creationId="{443F2ACA-E6D6-4028-82DD-F03C262D5DE6}"/>
          </ac:spMkLst>
        </pc:spChg>
        <pc:spChg chg="add del">
          <ac:chgData name="Guest User" userId="" providerId="Windows Live" clId="Web-{18E3DFEE-A26F-2C1F-6CCB-9CD487936B04}" dt="2025-02-28T18:31:27.166" v="513"/>
          <ac:spMkLst>
            <pc:docMk/>
            <pc:sldMk cId="1583056819" sldId="257"/>
            <ac:spMk id="21" creationId="{B50AB553-2A96-4A92-96F2-93548E096954}"/>
          </ac:spMkLst>
        </pc:spChg>
        <pc:spChg chg="add del">
          <ac:chgData name="Guest User" userId="" providerId="Windows Live" clId="Web-{18E3DFEE-A26F-2C1F-6CCB-9CD487936B04}" dt="2025-02-28T18:31:30.385" v="515"/>
          <ac:spMkLst>
            <pc:docMk/>
            <pc:sldMk cId="1583056819" sldId="257"/>
            <ac:spMk id="24" creationId="{081EA652-8C6A-4E69-BEB9-170809474553}"/>
          </ac:spMkLst>
        </pc:spChg>
        <pc:spChg chg="add del">
          <ac:chgData name="Guest User" userId="" providerId="Windows Live" clId="Web-{18E3DFEE-A26F-2C1F-6CCB-9CD487936B04}" dt="2025-02-28T18:31:30.385" v="515"/>
          <ac:spMkLst>
            <pc:docMk/>
            <pc:sldMk cId="1583056819" sldId="257"/>
            <ac:spMk id="25" creationId="{5298780A-33B9-4EA2-8F67-DE68AD62841B}"/>
          </ac:spMkLst>
        </pc:spChg>
        <pc:spChg chg="add del">
          <ac:chgData name="Guest User" userId="" providerId="Windows Live" clId="Web-{18E3DFEE-A26F-2C1F-6CCB-9CD487936B04}" dt="2025-02-28T18:31:30.385" v="515"/>
          <ac:spMkLst>
            <pc:docMk/>
            <pc:sldMk cId="1583056819" sldId="257"/>
            <ac:spMk id="26" creationId="{7F488E8B-4E1E-4402-8935-D4E6C02615C7}"/>
          </ac:spMkLst>
        </pc:spChg>
        <pc:spChg chg="add del">
          <ac:chgData name="Guest User" userId="" providerId="Windows Live" clId="Web-{18E3DFEE-A26F-2C1F-6CCB-9CD487936B04}" dt="2025-02-28T18:31:30.385" v="515"/>
          <ac:spMkLst>
            <pc:docMk/>
            <pc:sldMk cId="1583056819" sldId="257"/>
            <ac:spMk id="27" creationId="{42345654-3AD3-C8CA-2BA8-3C2C3C58658D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29" creationId="{DEE2AD96-B495-4E06-9291-B71706F728CB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30" creationId="{53CF6D67-C5A8-4ADD-9E8E-1E38CA1D3166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31" creationId="{86909FA0-B515-4681-B7A8-FA281D133B94}"/>
          </ac:spMkLst>
        </pc:spChg>
        <pc:spChg chg="add del">
          <ac:chgData name="Guest User" userId="" providerId="Windows Live" clId="Web-{18E3DFEE-A26F-2C1F-6CCB-9CD487936B04}" dt="2025-02-28T18:31:34.791" v="517"/>
          <ac:spMkLst>
            <pc:docMk/>
            <pc:sldMk cId="1583056819" sldId="257"/>
            <ac:spMk id="32" creationId="{42345654-3AD3-C8CA-2BA8-3C2C3C58658D}"/>
          </ac:spMkLst>
        </pc:spChg>
        <pc:spChg chg="add del">
          <ac:chgData name="Guest User" userId="" providerId="Windows Live" clId="Web-{18E3DFEE-A26F-2C1F-6CCB-9CD487936B04}" dt="2025-02-28T18:33:04.735" v="535"/>
          <ac:spMkLst>
            <pc:docMk/>
            <pc:sldMk cId="1583056819" sldId="257"/>
            <ac:spMk id="41" creationId="{BACC6370-2D7E-4714-9D71-7542949D7D5D}"/>
          </ac:spMkLst>
        </pc:spChg>
        <pc:spChg chg="add del">
          <ac:chgData name="Guest User" userId="" providerId="Windows Live" clId="Web-{18E3DFEE-A26F-2C1F-6CCB-9CD487936B04}" dt="2025-02-28T18:33:08.735" v="537"/>
          <ac:spMkLst>
            <pc:docMk/>
            <pc:sldMk cId="1583056819" sldId="257"/>
            <ac:spMk id="42" creationId="{9228552E-C8B1-4A80-8448-0787CE0FC704}"/>
          </ac:spMkLst>
        </pc:spChg>
        <pc:spChg chg="add del">
          <ac:chgData name="Guest User" userId="" providerId="Windows Live" clId="Web-{18E3DFEE-A26F-2C1F-6CCB-9CD487936B04}" dt="2025-02-28T18:33:04.735" v="535"/>
          <ac:spMkLst>
            <pc:docMk/>
            <pc:sldMk cId="1583056819" sldId="257"/>
            <ac:spMk id="43" creationId="{F68B3F68-107C-434F-AA38-110D5EA91B85}"/>
          </ac:spMkLst>
        </pc:spChg>
        <pc:spChg chg="add del">
          <ac:chgData name="Guest User" userId="" providerId="Windows Live" clId="Web-{18E3DFEE-A26F-2C1F-6CCB-9CD487936B04}" dt="2025-02-28T18:33:13.783" v="539"/>
          <ac:spMkLst>
            <pc:docMk/>
            <pc:sldMk cId="1583056819" sldId="257"/>
            <ac:spMk id="44" creationId="{BACC6370-2D7E-4714-9D71-7542949D7D5D}"/>
          </ac:spMkLst>
        </pc:spChg>
        <pc:spChg chg="add del">
          <ac:chgData name="Guest User" userId="" providerId="Windows Live" clId="Web-{18E3DFEE-A26F-2C1F-6CCB-9CD487936B04}" dt="2025-02-28T18:33:04.735" v="535"/>
          <ac:spMkLst>
            <pc:docMk/>
            <pc:sldMk cId="1583056819" sldId="257"/>
            <ac:spMk id="45" creationId="{AAD0DBB9-1A4B-4391-81D4-CB19F9AB918A}"/>
          </ac:spMkLst>
        </pc:spChg>
        <pc:spChg chg="add del">
          <ac:chgData name="Guest User" userId="" providerId="Windows Live" clId="Web-{18E3DFEE-A26F-2C1F-6CCB-9CD487936B04}" dt="2025-02-28T18:33:13.783" v="539"/>
          <ac:spMkLst>
            <pc:docMk/>
            <pc:sldMk cId="1583056819" sldId="257"/>
            <ac:spMk id="46" creationId="{F68B3F68-107C-434F-AA38-110D5EA91B85}"/>
          </ac:spMkLst>
        </pc:spChg>
        <pc:spChg chg="add del">
          <ac:chgData name="Guest User" userId="" providerId="Windows Live" clId="Web-{18E3DFEE-A26F-2C1F-6CCB-9CD487936B04}" dt="2025-02-28T18:33:04.735" v="535"/>
          <ac:spMkLst>
            <pc:docMk/>
            <pc:sldMk cId="1583056819" sldId="257"/>
            <ac:spMk id="47" creationId="{063BBA22-50EA-4C4D-BE05-F1CE4E63AA56}"/>
          </ac:spMkLst>
        </pc:spChg>
        <pc:spChg chg="add del">
          <ac:chgData name="Guest User" userId="" providerId="Windows Live" clId="Web-{18E3DFEE-A26F-2C1F-6CCB-9CD487936B04}" dt="2025-02-28T18:33:13.783" v="539"/>
          <ac:spMkLst>
            <pc:docMk/>
            <pc:sldMk cId="1583056819" sldId="257"/>
            <ac:spMk id="48" creationId="{AAD0DBB9-1A4B-4391-81D4-CB19F9AB918A}"/>
          </ac:spMkLst>
        </pc:spChg>
        <pc:spChg chg="add del">
          <ac:chgData name="Guest User" userId="" providerId="Windows Live" clId="Web-{18E3DFEE-A26F-2C1F-6CCB-9CD487936B04}" dt="2025-02-28T18:33:13.783" v="539"/>
          <ac:spMkLst>
            <pc:docMk/>
            <pc:sldMk cId="1583056819" sldId="257"/>
            <ac:spMk id="49" creationId="{063BBA22-50EA-4C4D-BE05-F1CE4E63AA56}"/>
          </ac:spMkLst>
        </pc:spChg>
        <pc:spChg chg="add del">
          <ac:chgData name="Guest User" userId="" providerId="Windows Live" clId="Web-{18E3DFEE-A26F-2C1F-6CCB-9CD487936B04}" dt="2025-02-28T18:33:19.502" v="541"/>
          <ac:spMkLst>
            <pc:docMk/>
            <pc:sldMk cId="1583056819" sldId="257"/>
            <ac:spMk id="52" creationId="{257363FD-7E77-4145-9483-331A807ADF0E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1583056819" sldId="257"/>
            <ac:spMk id="54" creationId="{BACC6370-2D7E-4714-9D71-7542949D7D5D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1583056819" sldId="257"/>
            <ac:spMk id="55" creationId="{F68B3F68-107C-434F-AA38-110D5EA91B85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1583056819" sldId="257"/>
            <ac:spMk id="56" creationId="{AAD0DBB9-1A4B-4391-81D4-CB19F9AB918A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1583056819" sldId="257"/>
            <ac:spMk id="57" creationId="{063BBA22-50EA-4C4D-BE05-F1CE4E63AA56}"/>
          </ac:spMkLst>
        </pc:spChg>
        <pc:spChg chg="add del">
          <ac:chgData name="Guest User" userId="" providerId="Windows Live" clId="Web-{18E3DFEE-A26F-2C1F-6CCB-9CD487936B04}" dt="2025-02-28T19:30:14.348" v="1526"/>
          <ac:spMkLst>
            <pc:docMk/>
            <pc:sldMk cId="1583056819" sldId="257"/>
            <ac:spMk id="112" creationId="{B50AB553-2A96-4A92-96F2-93548E096954}"/>
          </ac:spMkLst>
        </pc:spChg>
        <pc:graphicFrameChg chg="add del">
          <ac:chgData name="Guest User" userId="" providerId="Windows Live" clId="Web-{18E3DFEE-A26F-2C1F-6CCB-9CD487936B04}" dt="2025-02-28T18:31:21.853" v="511"/>
          <ac:graphicFrameMkLst>
            <pc:docMk/>
            <pc:sldMk cId="1583056819" sldId="257"/>
            <ac:graphicFrameMk id="5" creationId="{859AC9F5-F5FD-5EA5-5C39-3E4D5A290FD7}"/>
          </ac:graphicFrameMkLst>
        </pc:graphicFrameChg>
        <pc:graphicFrameChg chg="add del">
          <ac:chgData name="Guest User" userId="" providerId="Windows Live" clId="Web-{18E3DFEE-A26F-2C1F-6CCB-9CD487936B04}" dt="2025-02-28T18:31:27.166" v="513"/>
          <ac:graphicFrameMkLst>
            <pc:docMk/>
            <pc:sldMk cId="1583056819" sldId="257"/>
            <ac:graphicFrameMk id="22" creationId="{351B17D6-0045-7799-D726-268B7F147150}"/>
          </ac:graphicFrameMkLst>
        </pc:graphicFrameChg>
        <pc:graphicFrameChg chg="add del">
          <ac:chgData name="Guest User" userId="" providerId="Windows Live" clId="Web-{18E3DFEE-A26F-2C1F-6CCB-9CD487936B04}" dt="2025-02-28T18:31:39.151" v="519"/>
          <ac:graphicFrameMkLst>
            <pc:docMk/>
            <pc:sldMk cId="1583056819" sldId="257"/>
            <ac:graphicFrameMk id="34" creationId="{012803E6-6A4B-8C20-01C3-9552DD73582B}"/>
          </ac:graphicFrameMkLst>
        </pc:graphicFrameChg>
        <pc:graphicFrameChg chg="add mod ord modGraphic">
          <ac:chgData name="Guest User" userId="" providerId="Windows Live" clId="Web-{18E3DFEE-A26F-2C1F-6CCB-9CD487936B04}" dt="2025-02-28T19:52:49.261" v="1849" actId="20577"/>
          <ac:graphicFrameMkLst>
            <pc:docMk/>
            <pc:sldMk cId="1583056819" sldId="257"/>
            <ac:graphicFrameMk id="36" creationId="{94A394A6-F4AF-8727-7881-1ED3B866EEE8}"/>
          </ac:graphicFrameMkLst>
        </pc:graphicFrameChg>
        <pc:picChg chg="add del">
          <ac:chgData name="Guest User" userId="" providerId="Windows Live" clId="Web-{18E3DFEE-A26F-2C1F-6CCB-9CD487936B04}" dt="2025-02-28T18:31:27.166" v="513"/>
          <ac:picMkLst>
            <pc:docMk/>
            <pc:sldMk cId="1583056819" sldId="257"/>
            <ac:picMk id="6" creationId="{F72EF0E4-C1C1-A0E7-5EC0-FC8D78AFBB0C}"/>
          </ac:picMkLst>
        </pc:picChg>
        <pc:picChg chg="add del">
          <ac:chgData name="Guest User" userId="" providerId="Windows Live" clId="Web-{18E3DFEE-A26F-2C1F-6CCB-9CD487936B04}" dt="2025-02-28T18:33:08.735" v="537"/>
          <ac:picMkLst>
            <pc:docMk/>
            <pc:sldMk cId="1583056819" sldId="257"/>
            <ac:picMk id="38" creationId="{5235FDE1-579C-364B-5754-5AE9433F2F83}"/>
          </ac:picMkLst>
        </pc:picChg>
        <pc:picChg chg="add del">
          <ac:chgData name="Guest User" userId="" providerId="Windows Live" clId="Web-{18E3DFEE-A26F-2C1F-6CCB-9CD487936B04}" dt="2025-02-28T18:33:19.502" v="541"/>
          <ac:picMkLst>
            <pc:docMk/>
            <pc:sldMk cId="1583056819" sldId="257"/>
            <ac:picMk id="51" creationId="{9ACE606A-8045-7FDB-AFA7-2E2487AE7268}"/>
          </ac:picMkLst>
        </pc:picChg>
        <pc:picChg chg="mod">
          <ac:chgData name="Guest User" userId="" providerId="Windows Live" clId="Web-{18E3DFEE-A26F-2C1F-6CCB-9CD487936B04}" dt="2025-02-28T19:30:14.348" v="1526"/>
          <ac:picMkLst>
            <pc:docMk/>
            <pc:sldMk cId="1583056819" sldId="257"/>
            <ac:picMk id="111" creationId="{A9A60CA2-3E5D-FA48-18E1-DEDF1248EEAE}"/>
          </ac:picMkLst>
        </pc:picChg>
      </pc:sldChg>
      <pc:sldChg chg="addSp delSp modSp new mod setBg modClrScheme delDesignElem chgLayout">
        <pc:chgData name="Guest User" userId="" providerId="Windows Live" clId="Web-{18E3DFEE-A26F-2C1F-6CCB-9CD487936B04}" dt="2025-02-28T19:14:13.357" v="1406" actId="20577"/>
        <pc:sldMkLst>
          <pc:docMk/>
          <pc:sldMk cId="1958883844" sldId="258"/>
        </pc:sldMkLst>
        <pc:spChg chg="mod ord">
          <ac:chgData name="Guest User" userId="" providerId="Windows Live" clId="Web-{18E3DFEE-A26F-2C1F-6CCB-9CD487936B04}" dt="2025-02-28T19:07:41.229" v="1288"/>
          <ac:spMkLst>
            <pc:docMk/>
            <pc:sldMk cId="1958883844" sldId="258"/>
            <ac:spMk id="2" creationId="{05A6BB7A-5D67-8DCE-7653-7A5F9F5CD282}"/>
          </ac:spMkLst>
        </pc:spChg>
        <pc:spChg chg="add del mod">
          <ac:chgData name="Guest User" userId="" providerId="Windows Live" clId="Web-{18E3DFEE-A26F-2C1F-6CCB-9CD487936B04}" dt="2025-02-28T18:59:56.946" v="1027"/>
          <ac:spMkLst>
            <pc:docMk/>
            <pc:sldMk cId="1958883844" sldId="258"/>
            <ac:spMk id="3" creationId="{0FACB58D-C6F1-9094-BF95-EA90601438D2}"/>
          </ac:spMkLst>
        </pc:spChg>
        <pc:spChg chg="add del">
          <ac:chgData name="Guest User" userId="" providerId="Windows Live" clId="Web-{18E3DFEE-A26F-2C1F-6CCB-9CD487936B04}" dt="2025-02-28T18:59:13.333" v="1016"/>
          <ac:spMkLst>
            <pc:docMk/>
            <pc:sldMk cId="1958883844" sldId="258"/>
            <ac:spMk id="9" creationId="{BACC6370-2D7E-4714-9D71-7542949D7D5D}"/>
          </ac:spMkLst>
        </pc:spChg>
        <pc:spChg chg="add del">
          <ac:chgData name="Guest User" userId="" providerId="Windows Live" clId="Web-{18E3DFEE-A26F-2C1F-6CCB-9CD487936B04}" dt="2025-02-28T18:59:13.333" v="1016"/>
          <ac:spMkLst>
            <pc:docMk/>
            <pc:sldMk cId="1958883844" sldId="258"/>
            <ac:spMk id="11" creationId="{F68B3F68-107C-434F-AA38-110D5EA91B85}"/>
          </ac:spMkLst>
        </pc:spChg>
        <pc:spChg chg="add del">
          <ac:chgData name="Guest User" userId="" providerId="Windows Live" clId="Web-{18E3DFEE-A26F-2C1F-6CCB-9CD487936B04}" dt="2025-02-28T18:59:13.333" v="1016"/>
          <ac:spMkLst>
            <pc:docMk/>
            <pc:sldMk cId="1958883844" sldId="258"/>
            <ac:spMk id="13" creationId="{AAD0DBB9-1A4B-4391-81D4-CB19F9AB918A}"/>
          </ac:spMkLst>
        </pc:spChg>
        <pc:spChg chg="add del">
          <ac:chgData name="Guest User" userId="" providerId="Windows Live" clId="Web-{18E3DFEE-A26F-2C1F-6CCB-9CD487936B04}" dt="2025-02-28T18:59:13.333" v="1016"/>
          <ac:spMkLst>
            <pc:docMk/>
            <pc:sldMk cId="1958883844" sldId="258"/>
            <ac:spMk id="15" creationId="{063BBA22-50EA-4C4D-BE05-F1CE4E63AA56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17" creationId="{43F8A58B-5155-44CE-A5FF-7647B47D0A7A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18" creationId="{BACC6370-2D7E-4714-9D71-7542949D7D5D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19" creationId="{443F2ACA-E6D6-4028-82DD-F03C262D5DE6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20" creationId="{256B2C21-A230-48C0-8DF1-C46611373C44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21" creationId="{3847E18C-932D-4C95-AABA-FEC7C9499AD7}"/>
          </ac:spMkLst>
        </pc:spChg>
        <pc:spChg chg="add del">
          <ac:chgData name="Guest User" userId="" providerId="Windows Live" clId="Web-{18E3DFEE-A26F-2C1F-6CCB-9CD487936B04}" dt="2025-02-28T18:59:30.553" v="1018"/>
          <ac:spMkLst>
            <pc:docMk/>
            <pc:sldMk cId="1958883844" sldId="258"/>
            <ac:spMk id="22" creationId="{3150CB11-0C61-439E-910F-5787759E72A0}"/>
          </ac:spMkLst>
        </pc:spChg>
        <pc:spChg chg="add del">
          <ac:chgData name="Guest User" userId="" providerId="Windows Live" clId="Web-{18E3DFEE-A26F-2C1F-6CCB-9CD487936B04}" dt="2025-02-28T18:59:34.413" v="1020"/>
          <ac:spMkLst>
            <pc:docMk/>
            <pc:sldMk cId="1958883844" sldId="258"/>
            <ac:spMk id="28" creationId="{0FACB58D-C6F1-9094-BF95-EA90601438D2}"/>
          </ac:spMkLst>
        </pc:spChg>
        <pc:spChg chg="add del">
          <ac:chgData name="Guest User" userId="" providerId="Windows Live" clId="Web-{18E3DFEE-A26F-2C1F-6CCB-9CD487936B04}" dt="2025-02-28T18:59:43.164" v="1022"/>
          <ac:spMkLst>
            <pc:docMk/>
            <pc:sldMk cId="1958883844" sldId="258"/>
            <ac:spMk id="30" creationId="{BACC6370-2D7E-4714-9D71-7542949D7D5D}"/>
          </ac:spMkLst>
        </pc:spChg>
        <pc:spChg chg="add del">
          <ac:chgData name="Guest User" userId="" providerId="Windows Live" clId="Web-{18E3DFEE-A26F-2C1F-6CCB-9CD487936B04}" dt="2025-02-28T18:59:43.164" v="1022"/>
          <ac:spMkLst>
            <pc:docMk/>
            <pc:sldMk cId="1958883844" sldId="258"/>
            <ac:spMk id="31" creationId="{F68B3F68-107C-434F-AA38-110D5EA91B85}"/>
          </ac:spMkLst>
        </pc:spChg>
        <pc:spChg chg="add del">
          <ac:chgData name="Guest User" userId="" providerId="Windows Live" clId="Web-{18E3DFEE-A26F-2C1F-6CCB-9CD487936B04}" dt="2025-02-28T18:59:43.164" v="1022"/>
          <ac:spMkLst>
            <pc:docMk/>
            <pc:sldMk cId="1958883844" sldId="258"/>
            <ac:spMk id="32" creationId="{AAD0DBB9-1A4B-4391-81D4-CB19F9AB918A}"/>
          </ac:spMkLst>
        </pc:spChg>
        <pc:spChg chg="add del">
          <ac:chgData name="Guest User" userId="" providerId="Windows Live" clId="Web-{18E3DFEE-A26F-2C1F-6CCB-9CD487936B04}" dt="2025-02-28T18:59:43.164" v="1022"/>
          <ac:spMkLst>
            <pc:docMk/>
            <pc:sldMk cId="1958883844" sldId="258"/>
            <ac:spMk id="33" creationId="{063BBA22-50EA-4C4D-BE05-F1CE4E63AA56}"/>
          </ac:spMkLst>
        </pc:spChg>
        <pc:spChg chg="add del">
          <ac:chgData name="Guest User" userId="" providerId="Windows Live" clId="Web-{18E3DFEE-A26F-2C1F-6CCB-9CD487936B04}" dt="2025-02-28T18:59:54.227" v="1024"/>
          <ac:spMkLst>
            <pc:docMk/>
            <pc:sldMk cId="1958883844" sldId="258"/>
            <ac:spMk id="36" creationId="{53B021B3-DE93-4AB7-8A18-CF5F1CED88B8}"/>
          </ac:spMkLst>
        </pc:spChg>
        <pc:spChg chg="add del">
          <ac:chgData name="Guest User" userId="" providerId="Windows Live" clId="Web-{18E3DFEE-A26F-2C1F-6CCB-9CD487936B04}" dt="2025-02-28T18:59:54.227" v="1024"/>
          <ac:spMkLst>
            <pc:docMk/>
            <pc:sldMk cId="1958883844" sldId="258"/>
            <ac:spMk id="37" creationId="{52D502E5-F6B4-4D58-B4AE-FC466FF15EE8}"/>
          </ac:spMkLst>
        </pc:spChg>
        <pc:spChg chg="add del">
          <ac:chgData name="Guest User" userId="" providerId="Windows Live" clId="Web-{18E3DFEE-A26F-2C1F-6CCB-9CD487936B04}" dt="2025-02-28T18:59:54.227" v="1024"/>
          <ac:spMkLst>
            <pc:docMk/>
            <pc:sldMk cId="1958883844" sldId="258"/>
            <ac:spMk id="38" creationId="{9DECDBF4-02B6-4BB4-B65B-B8107AD6A9E8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1" creationId="{BACC6370-2D7E-4714-9D71-7542949D7D5D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2" creationId="{256B2C21-A230-48C0-8DF1-C46611373C44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3" creationId="{3847E18C-932D-4C95-AABA-FEC7C9499AD7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4" creationId="{3150CB11-0C61-439E-910F-5787759E72A0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5" creationId="{43F8A58B-5155-44CE-A5FF-7647B47D0A7A}"/>
          </ac:spMkLst>
        </pc:spChg>
        <pc:spChg chg="add del">
          <ac:chgData name="Guest User" userId="" providerId="Windows Live" clId="Web-{18E3DFEE-A26F-2C1F-6CCB-9CD487936B04}" dt="2025-02-28T18:59:56.915" v="1026"/>
          <ac:spMkLst>
            <pc:docMk/>
            <pc:sldMk cId="1958883844" sldId="258"/>
            <ac:spMk id="46" creationId="{443F2ACA-E6D6-4028-82DD-F03C262D5DE6}"/>
          </ac:spMkLst>
        </pc:spChg>
        <pc:spChg chg="add">
          <ac:chgData name="Guest User" userId="" providerId="Windows Live" clId="Web-{18E3DFEE-A26F-2C1F-6CCB-9CD487936B04}" dt="2025-02-28T18:59:56.946" v="1027"/>
          <ac:spMkLst>
            <pc:docMk/>
            <pc:sldMk cId="1958883844" sldId="258"/>
            <ac:spMk id="49" creationId="{BACC6370-2D7E-4714-9D71-7542949D7D5D}"/>
          </ac:spMkLst>
        </pc:spChg>
        <pc:spChg chg="add">
          <ac:chgData name="Guest User" userId="" providerId="Windows Live" clId="Web-{18E3DFEE-A26F-2C1F-6CCB-9CD487936B04}" dt="2025-02-28T18:59:56.946" v="1027"/>
          <ac:spMkLst>
            <pc:docMk/>
            <pc:sldMk cId="1958883844" sldId="258"/>
            <ac:spMk id="50" creationId="{F68B3F68-107C-434F-AA38-110D5EA91B85}"/>
          </ac:spMkLst>
        </pc:spChg>
        <pc:spChg chg="add">
          <ac:chgData name="Guest User" userId="" providerId="Windows Live" clId="Web-{18E3DFEE-A26F-2C1F-6CCB-9CD487936B04}" dt="2025-02-28T18:59:56.946" v="1027"/>
          <ac:spMkLst>
            <pc:docMk/>
            <pc:sldMk cId="1958883844" sldId="258"/>
            <ac:spMk id="51" creationId="{AAD0DBB9-1A4B-4391-81D4-CB19F9AB918A}"/>
          </ac:spMkLst>
        </pc:spChg>
        <pc:spChg chg="add">
          <ac:chgData name="Guest User" userId="" providerId="Windows Live" clId="Web-{18E3DFEE-A26F-2C1F-6CCB-9CD487936B04}" dt="2025-02-28T18:59:56.946" v="1027"/>
          <ac:spMkLst>
            <pc:docMk/>
            <pc:sldMk cId="1958883844" sldId="258"/>
            <ac:spMk id="52" creationId="{063BBA22-50EA-4C4D-BE05-F1CE4E63AA56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1958883844" sldId="258"/>
            <ac:spMk id="60" creationId="{955A2079-FA98-4876-80F0-72364A7D2EA4}"/>
          </ac:spMkLst>
        </pc:spChg>
        <pc:grpChg chg="add del">
          <ac:chgData name="Guest User" userId="" providerId="Windows Live" clId="Web-{18E3DFEE-A26F-2C1F-6CCB-9CD487936B04}" dt="2025-02-28T18:59:34.413" v="1020"/>
          <ac:grpSpMkLst>
            <pc:docMk/>
            <pc:sldMk cId="1958883844" sldId="258"/>
            <ac:grpSpMk id="26" creationId="{5EFBDE31-BB3E-6CFC-23CD-B5976DA38438}"/>
          </ac:grpSpMkLst>
        </pc:grpChg>
        <pc:graphicFrameChg chg="add del">
          <ac:chgData name="Guest User" userId="" providerId="Windows Live" clId="Web-{18E3DFEE-A26F-2C1F-6CCB-9CD487936B04}" dt="2025-02-28T18:59:13.333" v="1016"/>
          <ac:graphicFrameMkLst>
            <pc:docMk/>
            <pc:sldMk cId="1958883844" sldId="258"/>
            <ac:graphicFrameMk id="5" creationId="{4CA8276C-6D7E-A528-1E83-403F20256E09}"/>
          </ac:graphicFrameMkLst>
        </pc:graphicFrameChg>
        <pc:graphicFrameChg chg="add del">
          <ac:chgData name="Guest User" userId="" providerId="Windows Live" clId="Web-{18E3DFEE-A26F-2C1F-6CCB-9CD487936B04}" dt="2025-02-28T18:59:30.553" v="1018"/>
          <ac:graphicFrameMkLst>
            <pc:docMk/>
            <pc:sldMk cId="1958883844" sldId="258"/>
            <ac:graphicFrameMk id="23" creationId="{947F1CF7-75A1-3B04-AC30-D6BF40A7C65D}"/>
          </ac:graphicFrameMkLst>
        </pc:graphicFrameChg>
        <pc:graphicFrameChg chg="add del">
          <ac:chgData name="Guest User" userId="" providerId="Windows Live" clId="Web-{18E3DFEE-A26F-2C1F-6CCB-9CD487936B04}" dt="2025-02-28T18:59:43.164" v="1022"/>
          <ac:graphicFrameMkLst>
            <pc:docMk/>
            <pc:sldMk cId="1958883844" sldId="258"/>
            <ac:graphicFrameMk id="34" creationId="{4CA8276C-6D7E-A528-1E83-403F20256E09}"/>
          </ac:graphicFrameMkLst>
        </pc:graphicFrameChg>
        <pc:graphicFrameChg chg="add del">
          <ac:chgData name="Guest User" userId="" providerId="Windows Live" clId="Web-{18E3DFEE-A26F-2C1F-6CCB-9CD487936B04}" dt="2025-02-28T18:59:54.227" v="1024"/>
          <ac:graphicFrameMkLst>
            <pc:docMk/>
            <pc:sldMk cId="1958883844" sldId="258"/>
            <ac:graphicFrameMk id="39" creationId="{ED1D9BA4-F966-50C6-D364-772544908D2D}"/>
          </ac:graphicFrameMkLst>
        </pc:graphicFrameChg>
        <pc:graphicFrameChg chg="add del">
          <ac:chgData name="Guest User" userId="" providerId="Windows Live" clId="Web-{18E3DFEE-A26F-2C1F-6CCB-9CD487936B04}" dt="2025-02-28T18:59:56.915" v="1026"/>
          <ac:graphicFrameMkLst>
            <pc:docMk/>
            <pc:sldMk cId="1958883844" sldId="258"/>
            <ac:graphicFrameMk id="47" creationId="{947F1CF7-75A1-3B04-AC30-D6BF40A7C65D}"/>
          </ac:graphicFrameMkLst>
        </pc:graphicFrameChg>
        <pc:graphicFrameChg chg="add mod ord modGraphic">
          <ac:chgData name="Guest User" userId="" providerId="Windows Live" clId="Web-{18E3DFEE-A26F-2C1F-6CCB-9CD487936B04}" dt="2025-02-28T19:14:13.357" v="1406" actId="20577"/>
          <ac:graphicFrameMkLst>
            <pc:docMk/>
            <pc:sldMk cId="1958883844" sldId="258"/>
            <ac:graphicFrameMk id="53" creationId="{4CA8276C-6D7E-A528-1E83-403F20256E09}"/>
          </ac:graphicFrameMkLst>
        </pc:graphicFrameChg>
        <pc:picChg chg="add del">
          <ac:chgData name="Guest User" userId="" providerId="Windows Live" clId="Web-{18E3DFEE-A26F-2C1F-6CCB-9CD487936B04}" dt="2025-02-28T18:59:34.413" v="1020"/>
          <ac:picMkLst>
            <pc:docMk/>
            <pc:sldMk cId="1958883844" sldId="258"/>
            <ac:picMk id="25" creationId="{B83DFFB7-8F87-C6FC-6555-A029CA3B4C20}"/>
          </ac:picMkLst>
        </pc:picChg>
      </pc:sldChg>
      <pc:sldChg chg="addSp delSp modSp mod modClrScheme delDesignElem chgLayout">
        <pc:chgData name="Guest User" userId="" providerId="Windows Live" clId="Web-{18E3DFEE-A26F-2C1F-6CCB-9CD487936B04}" dt="2025-02-28T19:07:41.229" v="1288"/>
        <pc:sldMkLst>
          <pc:docMk/>
          <pc:sldMk cId="2045182943" sldId="259"/>
        </pc:sldMkLst>
        <pc:spChg chg="mod ord">
          <ac:chgData name="Guest User" userId="" providerId="Windows Live" clId="Web-{18E3DFEE-A26F-2C1F-6CCB-9CD487936B04}" dt="2025-02-28T19:07:41.229" v="1288"/>
          <ac:spMkLst>
            <pc:docMk/>
            <pc:sldMk cId="2045182943" sldId="259"/>
            <ac:spMk id="2" creationId="{B15EC490-2B00-566C-82C4-101066ABA8E5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2045182943" sldId="259"/>
            <ac:spMk id="8" creationId="{C1DD1A8A-57D5-4A81-AD04-532B043C5611}"/>
          </ac:spMkLst>
        </pc:spChg>
        <pc:spChg chg="add del">
          <ac:chgData name="Guest User" userId="" providerId="Windows Live" clId="Web-{18E3DFEE-A26F-2C1F-6CCB-9CD487936B04}" dt="2025-02-28T19:07:41.229" v="1288"/>
          <ac:spMkLst>
            <pc:docMk/>
            <pc:sldMk cId="2045182943" sldId="259"/>
            <ac:spMk id="10" creationId="{007891EC-4501-44ED-A8C8-B11B6DB767AB}"/>
          </ac:spMkLst>
        </pc:spChg>
      </pc:sldChg>
      <pc:sldChg chg="addSp delSp modSp new mod setBg modClrScheme delDesignElem chgLayout">
        <pc:chgData name="Guest User" userId="" providerId="Windows Live" clId="Web-{18E3DFEE-A26F-2C1F-6CCB-9CD487936B04}" dt="2025-02-28T20:52:56.869" v="2411"/>
        <pc:sldMkLst>
          <pc:docMk/>
          <pc:sldMk cId="533262879" sldId="260"/>
        </pc:sldMkLst>
        <pc:spChg chg="mod ord">
          <ac:chgData name="Guest User" userId="" providerId="Windows Live" clId="Web-{18E3DFEE-A26F-2C1F-6CCB-9CD487936B04}" dt="2025-02-28T20:27:01.194" v="1999" actId="20577"/>
          <ac:spMkLst>
            <pc:docMk/>
            <pc:sldMk cId="533262879" sldId="260"/>
            <ac:spMk id="2" creationId="{137B4591-2287-2B2F-96C8-4E00C986E325}"/>
          </ac:spMkLst>
        </pc:spChg>
        <pc:spChg chg="del mod">
          <ac:chgData name="Guest User" userId="" providerId="Windows Live" clId="Web-{18E3DFEE-A26F-2C1F-6CCB-9CD487936B04}" dt="2025-02-28T19:06:04.363" v="1266"/>
          <ac:spMkLst>
            <pc:docMk/>
            <pc:sldMk cId="533262879" sldId="260"/>
            <ac:spMk id="3" creationId="{BB8D7DFC-7CB4-C48E-EF12-06348D4AD685}"/>
          </ac:spMkLst>
        </pc:spChg>
        <pc:spChg chg="add del">
          <ac:chgData name="Guest User" userId="" providerId="Windows Live" clId="Web-{18E3DFEE-A26F-2C1F-6CCB-9CD487936B04}" dt="2025-02-28T19:06:20.708" v="1271"/>
          <ac:spMkLst>
            <pc:docMk/>
            <pc:sldMk cId="533262879" sldId="260"/>
            <ac:spMk id="8" creationId="{30EA19D9-7F8A-FAC0-FE06-8C1660DED084}"/>
          </ac:spMkLst>
        </pc:spChg>
        <pc:spChg chg="add del">
          <ac:chgData name="Guest User" userId="" providerId="Windows Live" clId="Web-{18E3DFEE-A26F-2C1F-6CCB-9CD487936B04}" dt="2025-02-28T19:06:31.380" v="1275"/>
          <ac:spMkLst>
            <pc:docMk/>
            <pc:sldMk cId="533262879" sldId="260"/>
            <ac:spMk id="9" creationId="{D4771268-CB57-404A-9271-370EB28F6090}"/>
          </ac:spMkLst>
        </pc:spChg>
        <pc:spChg chg="add del">
          <ac:chgData name="Guest User" userId="" providerId="Windows Live" clId="Web-{18E3DFEE-A26F-2C1F-6CCB-9CD487936B04}" dt="2025-02-28T19:06:20.708" v="1271"/>
          <ac:spMkLst>
            <pc:docMk/>
            <pc:sldMk cId="533262879" sldId="260"/>
            <ac:spMk id="11" creationId="{04812C46-200A-4DEB-A05E-3ED6C68C2387}"/>
          </ac:spMkLst>
        </pc:spChg>
        <pc:spChg chg="add del">
          <ac:chgData name="Guest User" userId="" providerId="Windows Live" clId="Web-{18E3DFEE-A26F-2C1F-6CCB-9CD487936B04}" dt="2025-02-28T19:06:48.085" v="1277"/>
          <ac:spMkLst>
            <pc:docMk/>
            <pc:sldMk cId="533262879" sldId="260"/>
            <ac:spMk id="12" creationId="{B95B9BA8-1D69-4796-85F5-B6D0BD52354B}"/>
          </ac:spMkLst>
        </pc:spChg>
        <pc:spChg chg="add del">
          <ac:chgData name="Guest User" userId="" providerId="Windows Live" clId="Web-{18E3DFEE-A26F-2C1F-6CCB-9CD487936B04}" dt="2025-02-28T19:06:20.708" v="1271"/>
          <ac:spMkLst>
            <pc:docMk/>
            <pc:sldMk cId="533262879" sldId="260"/>
            <ac:spMk id="13" creationId="{D1EA859B-E555-4109-94F3-6700E046E008}"/>
          </ac:spMkLst>
        </pc:spChg>
        <pc:spChg chg="add del">
          <ac:chgData name="Guest User" userId="" providerId="Windows Live" clId="Web-{18E3DFEE-A26F-2C1F-6CCB-9CD487936B04}" dt="2025-02-28T19:06:48.085" v="1277"/>
          <ac:spMkLst>
            <pc:docMk/>
            <pc:sldMk cId="533262879" sldId="260"/>
            <ac:spMk id="14" creationId="{35741357-2E35-D934-37E2-5351A74BC7B7}"/>
          </ac:spMkLst>
        </pc:spChg>
        <pc:spChg chg="add del">
          <ac:chgData name="Guest User" userId="" providerId="Windows Live" clId="Web-{18E3DFEE-A26F-2C1F-6CCB-9CD487936B04}" dt="2025-02-28T19:06:27.568" v="1273"/>
          <ac:spMkLst>
            <pc:docMk/>
            <pc:sldMk cId="533262879" sldId="260"/>
            <ac:spMk id="15" creationId="{B95B9BA8-1D69-4796-85F5-B6D0BD52354B}"/>
          </ac:spMkLst>
        </pc:spChg>
        <pc:spChg chg="add del">
          <ac:chgData name="Guest User" userId="" providerId="Windows Live" clId="Web-{18E3DFEE-A26F-2C1F-6CCB-9CD487936B04}" dt="2025-02-28T19:06:27.568" v="1273"/>
          <ac:spMkLst>
            <pc:docMk/>
            <pc:sldMk cId="533262879" sldId="260"/>
            <ac:spMk id="16" creationId="{35741357-2E35-D934-37E2-5351A74BC7B7}"/>
          </ac:spMkLst>
        </pc:spChg>
        <pc:spChg chg="add del">
          <ac:chgData name="Guest User" userId="" providerId="Windows Live" clId="Web-{18E3DFEE-A26F-2C1F-6CCB-9CD487936B04}" dt="2025-02-28T19:06:57.710" v="1279"/>
          <ac:spMkLst>
            <pc:docMk/>
            <pc:sldMk cId="533262879" sldId="260"/>
            <ac:spMk id="17" creationId="{649C91A9-84E7-4BF0-9026-62F01380D853}"/>
          </ac:spMkLst>
        </pc:spChg>
        <pc:spChg chg="add del">
          <ac:chgData name="Guest User" userId="" providerId="Windows Live" clId="Web-{18E3DFEE-A26F-2C1F-6CCB-9CD487936B04}" dt="2025-02-28T19:06:57.710" v="1279"/>
          <ac:spMkLst>
            <pc:docMk/>
            <pc:sldMk cId="533262879" sldId="260"/>
            <ac:spMk id="18" creationId="{FFD4F075-02EE-E9F9-F744-ACC8A0714FDD}"/>
          </ac:spMkLst>
        </pc:spChg>
        <pc:spChg chg="add del">
          <ac:chgData name="Guest User" userId="" providerId="Windows Live" clId="Web-{18E3DFEE-A26F-2C1F-6CCB-9CD487936B04}" dt="2025-02-28T19:06:57.710" v="1279"/>
          <ac:spMkLst>
            <pc:docMk/>
            <pc:sldMk cId="533262879" sldId="260"/>
            <ac:spMk id="19" creationId="{9B47378D-AD27-45D0-8C1C-5B1098DCC068}"/>
          </ac:spMkLst>
        </pc:spChg>
        <pc:spChg chg="add del">
          <ac:chgData name="Guest User" userId="" providerId="Windows Live" clId="Web-{18E3DFEE-A26F-2C1F-6CCB-9CD487936B04}" dt="2025-02-28T19:07:14.993" v="1281"/>
          <ac:spMkLst>
            <pc:docMk/>
            <pc:sldMk cId="533262879" sldId="260"/>
            <ac:spMk id="21" creationId="{0D7B6173-1D58-48E2-83CF-37350F315F75}"/>
          </ac:spMkLst>
        </pc:spChg>
        <pc:spChg chg="add del">
          <ac:chgData name="Guest User" userId="" providerId="Windows Live" clId="Web-{18E3DFEE-A26F-2C1F-6CCB-9CD487936B04}" dt="2025-02-28T19:07:14.993" v="1281"/>
          <ac:spMkLst>
            <pc:docMk/>
            <pc:sldMk cId="533262879" sldId="260"/>
            <ac:spMk id="22" creationId="{BE149CDF-5DAC-4860-A285-9492CF2090AA}"/>
          </ac:spMkLst>
        </pc:spChg>
        <pc:spChg chg="add del">
          <ac:chgData name="Guest User" userId="" providerId="Windows Live" clId="Web-{18E3DFEE-A26F-2C1F-6CCB-9CD487936B04}" dt="2025-02-28T19:07:14.993" v="1281"/>
          <ac:spMkLst>
            <pc:docMk/>
            <pc:sldMk cId="533262879" sldId="260"/>
            <ac:spMk id="24" creationId="{21BDEC81-16A7-4451-B893-C15000083B77}"/>
          </ac:spMkLst>
        </pc:spChg>
        <pc:spChg chg="add del">
          <ac:chgData name="Guest User" userId="" providerId="Windows Live" clId="Web-{18E3DFEE-A26F-2C1F-6CCB-9CD487936B04}" dt="2025-02-28T19:07:14.993" v="1281"/>
          <ac:spMkLst>
            <pc:docMk/>
            <pc:sldMk cId="533262879" sldId="260"/>
            <ac:spMk id="25" creationId="{26A515A1-4D80-430E-BE0A-71A290516A82}"/>
          </ac:spMkLst>
        </pc:spChg>
        <pc:spChg chg="add del">
          <ac:chgData name="Guest User" userId="" providerId="Windows Live" clId="Web-{18E3DFEE-A26F-2C1F-6CCB-9CD487936B04}" dt="2025-02-28T19:07:14.993" v="1281"/>
          <ac:spMkLst>
            <pc:docMk/>
            <pc:sldMk cId="533262879" sldId="260"/>
            <ac:spMk id="26" creationId="{D29C5C21-16DA-332A-3710-060E643A28D5}"/>
          </ac:spMkLst>
        </pc:spChg>
        <pc:spChg chg="add del">
          <ac:chgData name="Guest User" userId="" providerId="Windows Live" clId="Web-{18E3DFEE-A26F-2C1F-6CCB-9CD487936B04}" dt="2025-02-28T19:07:22.087" v="1283"/>
          <ac:spMkLst>
            <pc:docMk/>
            <pc:sldMk cId="533262879" sldId="260"/>
            <ac:spMk id="28" creationId="{7ED7575E-88D2-B771-681D-46A7E55415DD}"/>
          </ac:spMkLst>
        </pc:spChg>
        <pc:spChg chg="add del">
          <ac:chgData name="Guest User" userId="" providerId="Windows Live" clId="Web-{18E3DFEE-A26F-2C1F-6CCB-9CD487936B04}" dt="2025-02-28T19:07:22.087" v="1283"/>
          <ac:spMkLst>
            <pc:docMk/>
            <pc:sldMk cId="533262879" sldId="260"/>
            <ac:spMk id="30" creationId="{A2012C5B-5B09-304B-C77A-F9CF64669DF4}"/>
          </ac:spMkLst>
        </pc:spChg>
        <pc:spChg chg="add del">
          <ac:chgData name="Guest User" userId="" providerId="Windows Live" clId="Web-{18E3DFEE-A26F-2C1F-6CCB-9CD487936B04}" dt="2025-02-28T19:07:26.072" v="1285"/>
          <ac:spMkLst>
            <pc:docMk/>
            <pc:sldMk cId="533262879" sldId="260"/>
            <ac:spMk id="32" creationId="{5DCB5928-DC7D-4612-9922-441966E15627}"/>
          </ac:spMkLst>
        </pc:spChg>
        <pc:spChg chg="add del">
          <ac:chgData name="Guest User" userId="" providerId="Windows Live" clId="Web-{18E3DFEE-A26F-2C1F-6CCB-9CD487936B04}" dt="2025-02-28T19:07:26.072" v="1285"/>
          <ac:spMkLst>
            <pc:docMk/>
            <pc:sldMk cId="533262879" sldId="260"/>
            <ac:spMk id="33" creationId="{682C1161-1736-45EC-99B7-33F3CAE9D517}"/>
          </ac:spMkLst>
        </pc:spChg>
        <pc:spChg chg="add del">
          <ac:chgData name="Guest User" userId="" providerId="Windows Live" clId="Web-{18E3DFEE-A26F-2C1F-6CCB-9CD487936B04}" dt="2025-02-28T19:07:26.072" v="1285"/>
          <ac:spMkLst>
            <pc:docMk/>
            <pc:sldMk cId="533262879" sldId="260"/>
            <ac:spMk id="34" creationId="{84D4DDB8-B68F-45B0-9F62-C4279996F672}"/>
          </ac:spMkLst>
        </pc:spChg>
        <pc:spChg chg="add del">
          <ac:chgData name="Guest User" userId="" providerId="Windows Live" clId="Web-{18E3DFEE-A26F-2C1F-6CCB-9CD487936B04}" dt="2025-02-28T19:07:26.072" v="1285"/>
          <ac:spMkLst>
            <pc:docMk/>
            <pc:sldMk cId="533262879" sldId="260"/>
            <ac:spMk id="35" creationId="{AF2F604E-43BE-4DC3-B983-E071523364F8}"/>
          </ac:spMkLst>
        </pc:spChg>
        <pc:spChg chg="add del">
          <ac:chgData name="Guest User" userId="" providerId="Windows Live" clId="Web-{18E3DFEE-A26F-2C1F-6CCB-9CD487936B04}" dt="2025-02-28T19:07:26.072" v="1285"/>
          <ac:spMkLst>
            <pc:docMk/>
            <pc:sldMk cId="533262879" sldId="260"/>
            <ac:spMk id="36" creationId="{08C9B587-E65E-4B52-B37C-ABEBB6E87928}"/>
          </ac:spMkLst>
        </pc:spChg>
        <pc:spChg chg="add del">
          <ac:chgData name="Guest User" userId="" providerId="Windows Live" clId="Web-{18E3DFEE-A26F-2C1F-6CCB-9CD487936B04}" dt="2025-02-28T19:07:42.635" v="1289"/>
          <ac:spMkLst>
            <pc:docMk/>
            <pc:sldMk cId="533262879" sldId="260"/>
            <ac:spMk id="38" creationId="{E8A8EAB8-D2FF-444D-B34B-7D32F106AD0E}"/>
          </ac:spMkLst>
        </pc:spChg>
        <pc:spChg chg="add del mod ord">
          <ac:chgData name="Guest User" userId="" providerId="Windows Live" clId="Web-{18E3DFEE-A26F-2C1F-6CCB-9CD487936B04}" dt="2025-02-28T19:07:42.635" v="1289"/>
          <ac:spMkLst>
            <pc:docMk/>
            <pc:sldMk cId="533262879" sldId="260"/>
            <ac:spMk id="40" creationId="{4F0A1677-6BCD-D4A2-7EB4-FEDC512AB17B}"/>
          </ac:spMkLst>
        </pc:spChg>
        <pc:picChg chg="add mod ord">
          <ac:chgData name="Guest User" userId="" providerId="Windows Live" clId="Web-{18E3DFEE-A26F-2C1F-6CCB-9CD487936B04}" dt="2025-02-28T20:52:56.869" v="2411"/>
          <ac:picMkLst>
            <pc:docMk/>
            <pc:sldMk cId="533262879" sldId="260"/>
            <ac:picMk id="4" creationId="{439433FF-93A7-E7DC-C901-1EBDA9EDAEA1}"/>
          </ac:picMkLst>
        </pc:picChg>
        <pc:picChg chg="add del">
          <ac:chgData name="Guest User" userId="" providerId="Windows Live" clId="Web-{18E3DFEE-A26F-2C1F-6CCB-9CD487936B04}" dt="2025-02-28T19:07:14.993" v="1281"/>
          <ac:picMkLst>
            <pc:docMk/>
            <pc:sldMk cId="533262879" sldId="260"/>
            <ac:picMk id="23" creationId="{B0DAC8FB-A162-44E3-A606-C855A03A5B09}"/>
          </ac:picMkLst>
        </pc:picChg>
        <pc:cxnChg chg="add del">
          <ac:chgData name="Guest User" userId="" providerId="Windows Live" clId="Web-{18E3DFEE-A26F-2C1F-6CCB-9CD487936B04}" dt="2025-02-28T19:07:22.087" v="1283"/>
          <ac:cxnSpMkLst>
            <pc:docMk/>
            <pc:sldMk cId="533262879" sldId="260"/>
            <ac:cxnSpMk id="29" creationId="{249EDD1B-F94D-B4E6-ACAA-566B9A26FDE3}"/>
          </ac:cxnSpMkLst>
        </pc:cxnChg>
        <pc:cxnChg chg="add del">
          <ac:chgData name="Guest User" userId="" providerId="Windows Live" clId="Web-{18E3DFEE-A26F-2C1F-6CCB-9CD487936B04}" dt="2025-02-28T19:07:42.635" v="1289"/>
          <ac:cxnSpMkLst>
            <pc:docMk/>
            <pc:sldMk cId="533262879" sldId="260"/>
            <ac:cxnSpMk id="39" creationId="{EEA38897-7BA3-4408-8083-3235339C4A60}"/>
          </ac:cxnSpMkLst>
        </pc:cxnChg>
        <pc:cxnChg chg="add del">
          <ac:chgData name="Guest User" userId="" providerId="Windows Live" clId="Web-{18E3DFEE-A26F-2C1F-6CCB-9CD487936B04}" dt="2025-02-28T19:07:42.635" v="1289"/>
          <ac:cxnSpMkLst>
            <pc:docMk/>
            <pc:sldMk cId="533262879" sldId="260"/>
            <ac:cxnSpMk id="41" creationId="{F11AD06B-AB20-4097-8606-5DA00DBACE88}"/>
          </ac:cxnSpMkLst>
        </pc:cxnChg>
      </pc:sldChg>
      <pc:sldChg chg="addSp delSp modSp new mod setBg">
        <pc:chgData name="Guest User" userId="" providerId="Windows Live" clId="Web-{18E3DFEE-A26F-2C1F-6CCB-9CD487936B04}" dt="2025-02-28T19:20:53.839" v="1514" actId="14100"/>
        <pc:sldMkLst>
          <pc:docMk/>
          <pc:sldMk cId="2280211711" sldId="261"/>
        </pc:sldMkLst>
        <pc:spChg chg="mod ord">
          <ac:chgData name="Guest User" userId="" providerId="Windows Live" clId="Web-{18E3DFEE-A26F-2C1F-6CCB-9CD487936B04}" dt="2025-02-28T19:20:48.651" v="1513" actId="20577"/>
          <ac:spMkLst>
            <pc:docMk/>
            <pc:sldMk cId="2280211711" sldId="261"/>
            <ac:spMk id="2" creationId="{A85BBE8E-CB2F-8381-24D0-A32190ACEA81}"/>
          </ac:spMkLst>
        </pc:spChg>
        <pc:spChg chg="del mod">
          <ac:chgData name="Guest User" userId="" providerId="Windows Live" clId="Web-{18E3DFEE-A26F-2C1F-6CCB-9CD487936B04}" dt="2025-02-28T19:18:18.828" v="1480"/>
          <ac:spMkLst>
            <pc:docMk/>
            <pc:sldMk cId="2280211711" sldId="261"/>
            <ac:spMk id="3" creationId="{621545A3-A47A-E1D5-B472-4BAF5126184B}"/>
          </ac:spMkLst>
        </pc:spChg>
        <pc:spChg chg="add del">
          <ac:chgData name="Guest User" userId="" providerId="Windows Live" clId="Web-{18E3DFEE-A26F-2C1F-6CCB-9CD487936B04}" dt="2025-02-28T19:18:56.284" v="1487"/>
          <ac:spMkLst>
            <pc:docMk/>
            <pc:sldMk cId="2280211711" sldId="261"/>
            <ac:spMk id="8" creationId="{8506CD1F-2377-9F1C-9E19-A2DE75DE70BD}"/>
          </ac:spMkLst>
        </pc:spChg>
        <pc:spChg chg="add del">
          <ac:chgData name="Guest User" userId="" providerId="Windows Live" clId="Web-{18E3DFEE-A26F-2C1F-6CCB-9CD487936B04}" dt="2025-02-28T19:18:44.502" v="1485"/>
          <ac:spMkLst>
            <pc:docMk/>
            <pc:sldMk cId="2280211711" sldId="261"/>
            <ac:spMk id="9" creationId="{F0DCC097-1DB8-4B6D-85D0-6FBA0E1CA4BA}"/>
          </ac:spMkLst>
        </pc:spChg>
        <pc:spChg chg="add del">
          <ac:chgData name="Guest User" userId="" providerId="Windows Live" clId="Web-{18E3DFEE-A26F-2C1F-6CCB-9CD487936B04}" dt="2025-02-28T19:18:44.502" v="1485"/>
          <ac:spMkLst>
            <pc:docMk/>
            <pc:sldMk cId="2280211711" sldId="261"/>
            <ac:spMk id="11" creationId="{E0B58608-23C8-4441-994D-C6823EEE1DB7}"/>
          </ac:spMkLst>
        </pc:spChg>
        <pc:spChg chg="add del">
          <ac:chgData name="Guest User" userId="" providerId="Windows Live" clId="Web-{18E3DFEE-A26F-2C1F-6CCB-9CD487936B04}" dt="2025-02-28T19:18:56.284" v="1487"/>
          <ac:spMkLst>
            <pc:docMk/>
            <pc:sldMk cId="2280211711" sldId="261"/>
            <ac:spMk id="13" creationId="{B34F5AD2-EDBD-4BBD-A55C-EAFFD0C7097A}"/>
          </ac:spMkLst>
        </pc:spChg>
        <pc:spChg chg="add del">
          <ac:chgData name="Guest User" userId="" providerId="Windows Live" clId="Web-{18E3DFEE-A26F-2C1F-6CCB-9CD487936B04}" dt="2025-02-28T19:18:56.284" v="1487"/>
          <ac:spMkLst>
            <pc:docMk/>
            <pc:sldMk cId="2280211711" sldId="261"/>
            <ac:spMk id="14" creationId="{C3896A03-3945-419A-B66B-4EE266EDD152}"/>
          </ac:spMkLst>
        </pc:spChg>
        <pc:spChg chg="add del">
          <ac:chgData name="Guest User" userId="" providerId="Windows Live" clId="Web-{18E3DFEE-A26F-2C1F-6CCB-9CD487936B04}" dt="2025-02-28T19:18:56.284" v="1487"/>
          <ac:spMkLst>
            <pc:docMk/>
            <pc:sldMk cId="2280211711" sldId="261"/>
            <ac:spMk id="15" creationId="{450D3AD2-FA80-415F-A9CE-54D884561CD7}"/>
          </ac:spMkLst>
        </pc:spChg>
        <pc:spChg chg="add del">
          <ac:chgData name="Guest User" userId="" providerId="Windows Live" clId="Web-{18E3DFEE-A26F-2C1F-6CCB-9CD487936B04}" dt="2025-02-28T19:19:01.050" v="1489"/>
          <ac:spMkLst>
            <pc:docMk/>
            <pc:sldMk cId="2280211711" sldId="261"/>
            <ac:spMk id="17" creationId="{D1A4588A-55D5-49B8-BE41-54ACDCFF2C17}"/>
          </ac:spMkLst>
        </pc:spChg>
        <pc:spChg chg="add del">
          <ac:chgData name="Guest User" userId="" providerId="Windows Live" clId="Web-{18E3DFEE-A26F-2C1F-6CCB-9CD487936B04}" dt="2025-02-28T19:19:01.050" v="1489"/>
          <ac:spMkLst>
            <pc:docMk/>
            <pc:sldMk cId="2280211711" sldId="261"/>
            <ac:spMk id="18" creationId="{F97E7EA2-EDCD-47E9-81BC-415C606D1B58}"/>
          </ac:spMkLst>
        </pc:spChg>
        <pc:spChg chg="add del">
          <ac:chgData name="Guest User" userId="" providerId="Windows Live" clId="Web-{18E3DFEE-A26F-2C1F-6CCB-9CD487936B04}" dt="2025-02-28T19:19:01.050" v="1489"/>
          <ac:spMkLst>
            <pc:docMk/>
            <pc:sldMk cId="2280211711" sldId="261"/>
            <ac:spMk id="19" creationId="{ED99A4C4-FA07-234F-C082-BD1CB8085F66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1" creationId="{1B15ED52-F352-441B-82BF-E0EA34836D08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2" creationId="{3B2E3793-BFE6-45A2-9B7B-E18844431C99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3" creationId="{BC4C4868-CB8F-4AF9-9CDB-8108F2C19B67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4" creationId="{375E0459-6403-40CD-989D-56A4407CA12E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5" creationId="{53E5B1A8-3AC9-4BD1-9BBC-78CA94F2D1BA}"/>
          </ac:spMkLst>
        </pc:spChg>
        <pc:spChg chg="add del">
          <ac:chgData name="Guest User" userId="" providerId="Windows Live" clId="Web-{18E3DFEE-A26F-2C1F-6CCB-9CD487936B04}" dt="2025-02-28T19:19:05.081" v="1491"/>
          <ac:spMkLst>
            <pc:docMk/>
            <pc:sldMk cId="2280211711" sldId="261"/>
            <ac:spMk id="26" creationId="{7F9FA08E-2DDF-D097-C2AC-3074C8308F4E}"/>
          </ac:spMkLst>
        </pc:spChg>
        <pc:spChg chg="add del">
          <ac:chgData name="Guest User" userId="" providerId="Windows Live" clId="Web-{18E3DFEE-A26F-2C1F-6CCB-9CD487936B04}" dt="2025-02-28T19:19:09.160" v="1493"/>
          <ac:spMkLst>
            <pc:docMk/>
            <pc:sldMk cId="2280211711" sldId="261"/>
            <ac:spMk id="28" creationId="{A4AC5506-6312-4701-8D3C-40187889A947}"/>
          </ac:spMkLst>
        </pc:spChg>
        <pc:spChg chg="add del">
          <ac:chgData name="Guest User" userId="" providerId="Windows Live" clId="Web-{18E3DFEE-A26F-2C1F-6CCB-9CD487936B04}" dt="2025-02-28T19:19:11.707" v="1495"/>
          <ac:spMkLst>
            <pc:docMk/>
            <pc:sldMk cId="2280211711" sldId="261"/>
            <ac:spMk id="30" creationId="{C3896A03-3945-419A-B66B-4EE266EDD152}"/>
          </ac:spMkLst>
        </pc:spChg>
        <pc:spChg chg="add del">
          <ac:chgData name="Guest User" userId="" providerId="Windows Live" clId="Web-{18E3DFEE-A26F-2C1F-6CCB-9CD487936B04}" dt="2025-02-28T19:19:11.707" v="1495"/>
          <ac:spMkLst>
            <pc:docMk/>
            <pc:sldMk cId="2280211711" sldId="261"/>
            <ac:spMk id="31" creationId="{B34F5AD2-EDBD-4BBD-A55C-EAFFD0C7097A}"/>
          </ac:spMkLst>
        </pc:spChg>
        <pc:spChg chg="add del">
          <ac:chgData name="Guest User" userId="" providerId="Windows Live" clId="Web-{18E3DFEE-A26F-2C1F-6CCB-9CD487936B04}" dt="2025-02-28T19:19:11.707" v="1495"/>
          <ac:spMkLst>
            <pc:docMk/>
            <pc:sldMk cId="2280211711" sldId="261"/>
            <ac:spMk id="32" creationId="{450D3AD2-FA80-415F-A9CE-54D884561CD7}"/>
          </ac:spMkLst>
        </pc:spChg>
        <pc:spChg chg="add del">
          <ac:chgData name="Guest User" userId="" providerId="Windows Live" clId="Web-{18E3DFEE-A26F-2C1F-6CCB-9CD487936B04}" dt="2025-02-28T19:19:11.707" v="1495"/>
          <ac:spMkLst>
            <pc:docMk/>
            <pc:sldMk cId="2280211711" sldId="261"/>
            <ac:spMk id="33" creationId="{8506CD1F-2377-9F1C-9E19-A2DE75DE70BD}"/>
          </ac:spMkLst>
        </pc:spChg>
        <pc:spChg chg="add del">
          <ac:chgData name="Guest User" userId="" providerId="Windows Live" clId="Web-{18E3DFEE-A26F-2C1F-6CCB-9CD487936B04}" dt="2025-02-28T19:19:55.179" v="1500"/>
          <ac:spMkLst>
            <pc:docMk/>
            <pc:sldMk cId="2280211711" sldId="261"/>
            <ac:spMk id="35" creationId="{A4AC5506-6312-4701-8D3C-40187889A947}"/>
          </ac:spMkLst>
        </pc:spChg>
        <pc:spChg chg="add del">
          <ac:chgData name="Guest User" userId="" providerId="Windows Live" clId="Web-{18E3DFEE-A26F-2C1F-6CCB-9CD487936B04}" dt="2025-02-28T19:19:55.179" v="1499"/>
          <ac:spMkLst>
            <pc:docMk/>
            <pc:sldMk cId="2280211711" sldId="261"/>
            <ac:spMk id="39" creationId="{825A1812-91F9-FD36-300B-3DFC15D61B99}"/>
          </ac:spMkLst>
        </pc:spChg>
        <pc:spChg chg="add del">
          <ac:chgData name="Guest User" userId="" providerId="Windows Live" clId="Web-{18E3DFEE-A26F-2C1F-6CCB-9CD487936B04}" dt="2025-02-28T19:19:55.179" v="1499"/>
          <ac:spMkLst>
            <pc:docMk/>
            <pc:sldMk cId="2280211711" sldId="261"/>
            <ac:spMk id="42" creationId="{5C8908E2-EE49-44D2-9428-A28D2312A8D5}"/>
          </ac:spMkLst>
        </pc:spChg>
        <pc:spChg chg="add del">
          <ac:chgData name="Guest User" userId="" providerId="Windows Live" clId="Web-{18E3DFEE-A26F-2C1F-6CCB-9CD487936B04}" dt="2025-02-28T19:19:55.179" v="1499"/>
          <ac:spMkLst>
            <pc:docMk/>
            <pc:sldMk cId="2280211711" sldId="261"/>
            <ac:spMk id="48" creationId="{215A9370-15D3-4C30-8BA1-2059A74C9990}"/>
          </ac:spMkLst>
        </pc:spChg>
        <pc:spChg chg="add del">
          <ac:chgData name="Guest User" userId="" providerId="Windows Live" clId="Web-{18E3DFEE-A26F-2C1F-6CCB-9CD487936B04}" dt="2025-02-28T19:19:55.179" v="1499"/>
          <ac:spMkLst>
            <pc:docMk/>
            <pc:sldMk cId="2280211711" sldId="261"/>
            <ac:spMk id="50" creationId="{ED888B23-07FA-482A-96DF-47E31AF1A603}"/>
          </ac:spMkLst>
        </pc:spChg>
        <pc:spChg chg="add">
          <ac:chgData name="Guest User" userId="" providerId="Windows Live" clId="Web-{18E3DFEE-A26F-2C1F-6CCB-9CD487936B04}" dt="2025-02-28T19:19:55.179" v="1500"/>
          <ac:spMkLst>
            <pc:docMk/>
            <pc:sldMk cId="2280211711" sldId="261"/>
            <ac:spMk id="52" creationId="{34D41D7D-6813-4420-BFEE-C9ECD14EEA35}"/>
          </ac:spMkLst>
        </pc:spChg>
        <pc:spChg chg="add del">
          <ac:chgData name="Guest User" userId="" providerId="Windows Live" clId="Web-{18E3DFEE-A26F-2C1F-6CCB-9CD487936B04}" dt="2025-02-28T19:20:02.710" v="1501"/>
          <ac:spMkLst>
            <pc:docMk/>
            <pc:sldMk cId="2280211711" sldId="261"/>
            <ac:spMk id="54" creationId="{4DDBA32E-7239-62ED-1FFE-3DCA47025BF6}"/>
          </ac:spMkLst>
        </pc:spChg>
        <pc:grpChg chg="add del">
          <ac:chgData name="Guest User" userId="" providerId="Windows Live" clId="Web-{18E3DFEE-A26F-2C1F-6CCB-9CD487936B04}" dt="2025-02-28T19:19:55.179" v="1499"/>
          <ac:grpSpMkLst>
            <pc:docMk/>
            <pc:sldMk cId="2280211711" sldId="261"/>
            <ac:grpSpMk id="44" creationId="{514E1141-65DC-4F54-8399-7221AE6F83D4}"/>
          </ac:grpSpMkLst>
        </pc:grpChg>
        <pc:grpChg chg="add">
          <ac:chgData name="Guest User" userId="" providerId="Windows Live" clId="Web-{18E3DFEE-A26F-2C1F-6CCB-9CD487936B04}" dt="2025-02-28T19:19:55.179" v="1500"/>
          <ac:grpSpMkLst>
            <pc:docMk/>
            <pc:sldMk cId="2280211711" sldId="261"/>
            <ac:grpSpMk id="53" creationId="{D2A542E6-1924-4FE2-89D1-3CB19468C1F6}"/>
          </ac:grpSpMkLst>
        </pc:grpChg>
        <pc:picChg chg="add mod ord">
          <ac:chgData name="Guest User" userId="" providerId="Windows Live" clId="Web-{18E3DFEE-A26F-2C1F-6CCB-9CD487936B04}" dt="2025-02-28T19:20:53.839" v="1514" actId="14100"/>
          <ac:picMkLst>
            <pc:docMk/>
            <pc:sldMk cId="2280211711" sldId="261"/>
            <ac:picMk id="4" creationId="{28360D5D-0D10-8161-759B-5186D482AA61}"/>
          </ac:picMkLst>
        </pc:picChg>
      </pc:sldChg>
      <pc:sldChg chg="addSp delSp modSp new mod setBg">
        <pc:chgData name="Guest User" userId="" providerId="Windows Live" clId="Web-{18E3DFEE-A26F-2C1F-6CCB-9CD487936B04}" dt="2025-02-28T20:26:16.488" v="1994" actId="20577"/>
        <pc:sldMkLst>
          <pc:docMk/>
          <pc:sldMk cId="1785276119" sldId="262"/>
        </pc:sldMkLst>
        <pc:spChg chg="mod">
          <ac:chgData name="Guest User" userId="" providerId="Windows Live" clId="Web-{18E3DFEE-A26F-2C1F-6CCB-9CD487936B04}" dt="2025-02-28T20:26:16.488" v="1994" actId="20577"/>
          <ac:spMkLst>
            <pc:docMk/>
            <pc:sldMk cId="1785276119" sldId="262"/>
            <ac:spMk id="2" creationId="{E9AD0B0C-FFA9-D4B2-85F7-FCBF91D00F57}"/>
          </ac:spMkLst>
        </pc:spChg>
        <pc:spChg chg="del">
          <ac:chgData name="Guest User" userId="" providerId="Windows Live" clId="Web-{18E3DFEE-A26F-2C1F-6CCB-9CD487936B04}" dt="2025-02-28T19:29:10.109" v="1523"/>
          <ac:spMkLst>
            <pc:docMk/>
            <pc:sldMk cId="1785276119" sldId="262"/>
            <ac:spMk id="3" creationId="{8C288E06-E4B6-52C3-8E2D-63DFE28BD1A9}"/>
          </ac:spMkLst>
        </pc:spChg>
        <pc:spChg chg="add del mod">
          <ac:chgData name="Guest User" userId="" providerId="Windows Live" clId="Web-{18E3DFEE-A26F-2C1F-6CCB-9CD487936B04}" dt="2025-02-28T19:57:23.440" v="1852"/>
          <ac:spMkLst>
            <pc:docMk/>
            <pc:sldMk cId="1785276119" sldId="262"/>
            <ac:spMk id="5" creationId="{2BE7EADF-4063-D004-781C-AAA8BFC6AC04}"/>
          </ac:spMkLst>
        </pc:spChg>
        <pc:spChg chg="add">
          <ac:chgData name="Guest User" userId="" providerId="Windows Live" clId="Web-{18E3DFEE-A26F-2C1F-6CCB-9CD487936B04}" dt="2025-02-28T19:29:14.484" v="1524"/>
          <ac:spMkLst>
            <pc:docMk/>
            <pc:sldMk cId="1785276119" sldId="262"/>
            <ac:spMk id="9" creationId="{6753252F-4873-4F63-801D-CC719279A7D5}"/>
          </ac:spMkLst>
        </pc:spChg>
        <pc:spChg chg="add">
          <ac:chgData name="Guest User" userId="" providerId="Windows Live" clId="Web-{18E3DFEE-A26F-2C1F-6CCB-9CD487936B04}" dt="2025-02-28T19:29:14.484" v="1524"/>
          <ac:spMkLst>
            <pc:docMk/>
            <pc:sldMk cId="1785276119" sldId="262"/>
            <ac:spMk id="11" creationId="{047C8CCB-F95D-4249-92DD-651249D3535A}"/>
          </ac:spMkLst>
        </pc:spChg>
        <pc:picChg chg="add mod ord">
          <ac:chgData name="Guest User" userId="" providerId="Windows Live" clId="Web-{18E3DFEE-A26F-2C1F-6CCB-9CD487936B04}" dt="2025-02-28T19:57:34.206" v="1853" actId="1076"/>
          <ac:picMkLst>
            <pc:docMk/>
            <pc:sldMk cId="1785276119" sldId="262"/>
            <ac:picMk id="4" creationId="{0A8C5A9F-BA5B-2D95-1569-27E6BE335062}"/>
          </ac:picMkLst>
        </pc:picChg>
      </pc:sldChg>
      <pc:sldChg chg="addSp delSp modSp new mod setBg">
        <pc:chgData name="Guest User" userId="" providerId="Windows Live" clId="Web-{18E3DFEE-A26F-2C1F-6CCB-9CD487936B04}" dt="2025-02-28T20:11:43.487" v="1890" actId="20577"/>
        <pc:sldMkLst>
          <pc:docMk/>
          <pc:sldMk cId="1826587326" sldId="263"/>
        </pc:sldMkLst>
        <pc:spChg chg="mod">
          <ac:chgData name="Guest User" userId="" providerId="Windows Live" clId="Web-{18E3DFEE-A26F-2C1F-6CCB-9CD487936B04}" dt="2025-02-28T20:11:43.487" v="1890" actId="20577"/>
          <ac:spMkLst>
            <pc:docMk/>
            <pc:sldMk cId="1826587326" sldId="263"/>
            <ac:spMk id="2" creationId="{71E2751A-5462-B009-ED9E-F0CDA0BE2601}"/>
          </ac:spMkLst>
        </pc:spChg>
        <pc:spChg chg="del">
          <ac:chgData name="Guest User" userId="" providerId="Windows Live" clId="Web-{18E3DFEE-A26F-2C1F-6CCB-9CD487936B04}" dt="2025-02-28T20:09:35.103" v="1870"/>
          <ac:spMkLst>
            <pc:docMk/>
            <pc:sldMk cId="1826587326" sldId="263"/>
            <ac:spMk id="3" creationId="{CF5F0F9D-62AF-239C-1313-5EB37A3DF2D6}"/>
          </ac:spMkLst>
        </pc:spChg>
        <pc:spChg chg="add del">
          <ac:chgData name="Guest User" userId="" providerId="Windows Live" clId="Web-{18E3DFEE-A26F-2C1F-6CCB-9CD487936B04}" dt="2025-02-28T20:10:01.527" v="1872"/>
          <ac:spMkLst>
            <pc:docMk/>
            <pc:sldMk cId="1826587326" sldId="263"/>
            <ac:spMk id="8" creationId="{57811937-84A4-90B4-821D-6DE1B2E9609D}"/>
          </ac:spMkLst>
        </pc:spChg>
        <pc:spChg chg="add del">
          <ac:chgData name="Guest User" userId="" providerId="Windows Live" clId="Web-{18E3DFEE-A26F-2C1F-6CCB-9CD487936B04}" dt="2025-02-28T20:10:01.527" v="1872"/>
          <ac:spMkLst>
            <pc:docMk/>
            <pc:sldMk cId="1826587326" sldId="263"/>
            <ac:spMk id="11" creationId="{0D7B6173-1D58-48E2-83CF-37350F315F75}"/>
          </ac:spMkLst>
        </pc:spChg>
        <pc:spChg chg="add del">
          <ac:chgData name="Guest User" userId="" providerId="Windows Live" clId="Web-{18E3DFEE-A26F-2C1F-6CCB-9CD487936B04}" dt="2025-02-28T20:10:01.527" v="1872"/>
          <ac:spMkLst>
            <pc:docMk/>
            <pc:sldMk cId="1826587326" sldId="263"/>
            <ac:spMk id="13" creationId="{BE149CDF-5DAC-4860-A285-9492CF2090AA}"/>
          </ac:spMkLst>
        </pc:spChg>
        <pc:spChg chg="add del">
          <ac:chgData name="Guest User" userId="" providerId="Windows Live" clId="Web-{18E3DFEE-A26F-2C1F-6CCB-9CD487936B04}" dt="2025-02-28T20:10:01.527" v="1872"/>
          <ac:spMkLst>
            <pc:docMk/>
            <pc:sldMk cId="1826587326" sldId="263"/>
            <ac:spMk id="17" creationId="{21BDEC81-16A7-4451-B893-C15000083B77}"/>
          </ac:spMkLst>
        </pc:spChg>
        <pc:spChg chg="add del">
          <ac:chgData name="Guest User" userId="" providerId="Windows Live" clId="Web-{18E3DFEE-A26F-2C1F-6CCB-9CD487936B04}" dt="2025-02-28T20:10:01.527" v="1872"/>
          <ac:spMkLst>
            <pc:docMk/>
            <pc:sldMk cId="1826587326" sldId="263"/>
            <ac:spMk id="19" creationId="{26A515A1-4D80-430E-BE0A-71A290516A82}"/>
          </ac:spMkLst>
        </pc:spChg>
        <pc:spChg chg="add del">
          <ac:chgData name="Guest User" userId="" providerId="Windows Live" clId="Web-{18E3DFEE-A26F-2C1F-6CCB-9CD487936B04}" dt="2025-02-28T20:10:07.934" v="1874"/>
          <ac:spMkLst>
            <pc:docMk/>
            <pc:sldMk cId="1826587326" sldId="263"/>
            <ac:spMk id="21" creationId="{E8A8EAB8-D2FF-444D-B34B-7D32F106AD0E}"/>
          </ac:spMkLst>
        </pc:spChg>
        <pc:spChg chg="add del">
          <ac:chgData name="Guest User" userId="" providerId="Windows Live" clId="Web-{18E3DFEE-A26F-2C1F-6CCB-9CD487936B04}" dt="2025-02-28T20:10:07.934" v="1874"/>
          <ac:spMkLst>
            <pc:docMk/>
            <pc:sldMk cId="1826587326" sldId="263"/>
            <ac:spMk id="23" creationId="{4A68DC1E-BF46-19C6-E667-9964C2169D11}"/>
          </ac:spMkLst>
        </pc:spChg>
        <pc:spChg chg="add del">
          <ac:chgData name="Guest User" userId="" providerId="Windows Live" clId="Web-{18E3DFEE-A26F-2C1F-6CCB-9CD487936B04}" dt="2025-02-28T20:10:16.262" v="1876"/>
          <ac:spMkLst>
            <pc:docMk/>
            <pc:sldMk cId="1826587326" sldId="263"/>
            <ac:spMk id="26" creationId="{B34F5AD2-EDBD-4BBD-A55C-EAFFD0C7097A}"/>
          </ac:spMkLst>
        </pc:spChg>
        <pc:spChg chg="add del">
          <ac:chgData name="Guest User" userId="" providerId="Windows Live" clId="Web-{18E3DFEE-A26F-2C1F-6CCB-9CD487936B04}" dt="2025-02-28T20:10:16.262" v="1876"/>
          <ac:spMkLst>
            <pc:docMk/>
            <pc:sldMk cId="1826587326" sldId="263"/>
            <ac:spMk id="27" creationId="{C3896A03-3945-419A-B66B-4EE266EDD152}"/>
          </ac:spMkLst>
        </pc:spChg>
        <pc:spChg chg="add del">
          <ac:chgData name="Guest User" userId="" providerId="Windows Live" clId="Web-{18E3DFEE-A26F-2C1F-6CCB-9CD487936B04}" dt="2025-02-28T20:10:16.262" v="1876"/>
          <ac:spMkLst>
            <pc:docMk/>
            <pc:sldMk cId="1826587326" sldId="263"/>
            <ac:spMk id="28" creationId="{450D3AD2-FA80-415F-A9CE-54D884561CD7}"/>
          </ac:spMkLst>
        </pc:spChg>
        <pc:spChg chg="add del">
          <ac:chgData name="Guest User" userId="" providerId="Windows Live" clId="Web-{18E3DFEE-A26F-2C1F-6CCB-9CD487936B04}" dt="2025-02-28T20:10:16.262" v="1876"/>
          <ac:spMkLst>
            <pc:docMk/>
            <pc:sldMk cId="1826587326" sldId="263"/>
            <ac:spMk id="29" creationId="{2CA10992-B701-4D5E-2963-DFF4DB453CBA}"/>
          </ac:spMkLst>
        </pc:spChg>
        <pc:spChg chg="add del">
          <ac:chgData name="Guest User" userId="" providerId="Windows Live" clId="Web-{18E3DFEE-A26F-2C1F-6CCB-9CD487936B04}" dt="2025-02-28T20:10:24.185" v="1878"/>
          <ac:spMkLst>
            <pc:docMk/>
            <pc:sldMk cId="1826587326" sldId="263"/>
            <ac:spMk id="31" creationId="{0D7B6173-1D58-48E2-83CF-37350F315F75}"/>
          </ac:spMkLst>
        </pc:spChg>
        <pc:spChg chg="add del">
          <ac:chgData name="Guest User" userId="" providerId="Windows Live" clId="Web-{18E3DFEE-A26F-2C1F-6CCB-9CD487936B04}" dt="2025-02-28T20:10:24.185" v="1878"/>
          <ac:spMkLst>
            <pc:docMk/>
            <pc:sldMk cId="1826587326" sldId="263"/>
            <ac:spMk id="32" creationId="{BE149CDF-5DAC-4860-A285-9492CF2090AA}"/>
          </ac:spMkLst>
        </pc:spChg>
        <pc:spChg chg="add del">
          <ac:chgData name="Guest User" userId="" providerId="Windows Live" clId="Web-{18E3DFEE-A26F-2C1F-6CCB-9CD487936B04}" dt="2025-02-28T20:10:24.185" v="1878"/>
          <ac:spMkLst>
            <pc:docMk/>
            <pc:sldMk cId="1826587326" sldId="263"/>
            <ac:spMk id="34" creationId="{21BDEC81-16A7-4451-B893-C15000083B77}"/>
          </ac:spMkLst>
        </pc:spChg>
        <pc:spChg chg="add del">
          <ac:chgData name="Guest User" userId="" providerId="Windows Live" clId="Web-{18E3DFEE-A26F-2C1F-6CCB-9CD487936B04}" dt="2025-02-28T20:10:24.185" v="1878"/>
          <ac:spMkLst>
            <pc:docMk/>
            <pc:sldMk cId="1826587326" sldId="263"/>
            <ac:spMk id="35" creationId="{26A515A1-4D80-430E-BE0A-71A290516A82}"/>
          </ac:spMkLst>
        </pc:spChg>
        <pc:spChg chg="add del">
          <ac:chgData name="Guest User" userId="" providerId="Windows Live" clId="Web-{18E3DFEE-A26F-2C1F-6CCB-9CD487936B04}" dt="2025-02-28T20:10:24.185" v="1878"/>
          <ac:spMkLst>
            <pc:docMk/>
            <pc:sldMk cId="1826587326" sldId="263"/>
            <ac:spMk id="36" creationId="{D82EA1E8-5DCB-07E0-BC37-B90026C45982}"/>
          </ac:spMkLst>
        </pc:spChg>
        <pc:spChg chg="add">
          <ac:chgData name="Guest User" userId="" providerId="Windows Live" clId="Web-{18E3DFEE-A26F-2C1F-6CCB-9CD487936B04}" dt="2025-02-28T20:10:24.216" v="1879"/>
          <ac:spMkLst>
            <pc:docMk/>
            <pc:sldMk cId="1826587326" sldId="263"/>
            <ac:spMk id="38" creationId="{0D7B6173-1D58-48E2-83CF-37350F315F75}"/>
          </ac:spMkLst>
        </pc:spChg>
        <pc:spChg chg="add">
          <ac:chgData name="Guest User" userId="" providerId="Windows Live" clId="Web-{18E3DFEE-A26F-2C1F-6CCB-9CD487936B04}" dt="2025-02-28T20:10:24.216" v="1879"/>
          <ac:spMkLst>
            <pc:docMk/>
            <pc:sldMk cId="1826587326" sldId="263"/>
            <ac:spMk id="39" creationId="{BE149CDF-5DAC-4860-A285-9492CF2090AA}"/>
          </ac:spMkLst>
        </pc:spChg>
        <pc:spChg chg="add">
          <ac:chgData name="Guest User" userId="" providerId="Windows Live" clId="Web-{18E3DFEE-A26F-2C1F-6CCB-9CD487936B04}" dt="2025-02-28T20:10:24.216" v="1879"/>
          <ac:spMkLst>
            <pc:docMk/>
            <pc:sldMk cId="1826587326" sldId="263"/>
            <ac:spMk id="41" creationId="{21BDEC81-16A7-4451-B893-C15000083B77}"/>
          </ac:spMkLst>
        </pc:spChg>
        <pc:spChg chg="add">
          <ac:chgData name="Guest User" userId="" providerId="Windows Live" clId="Web-{18E3DFEE-A26F-2C1F-6CCB-9CD487936B04}" dt="2025-02-28T20:10:24.216" v="1879"/>
          <ac:spMkLst>
            <pc:docMk/>
            <pc:sldMk cId="1826587326" sldId="263"/>
            <ac:spMk id="42" creationId="{26A515A1-4D80-430E-BE0A-71A290516A82}"/>
          </ac:spMkLst>
        </pc:spChg>
        <pc:spChg chg="add del">
          <ac:chgData name="Guest User" userId="" providerId="Windows Live" clId="Web-{18E3DFEE-A26F-2C1F-6CCB-9CD487936B04}" dt="2025-02-28T20:10:28.576" v="1880"/>
          <ac:spMkLst>
            <pc:docMk/>
            <pc:sldMk cId="1826587326" sldId="263"/>
            <ac:spMk id="43" creationId="{57811937-84A4-90B4-821D-6DE1B2E9609D}"/>
          </ac:spMkLst>
        </pc:spChg>
        <pc:picChg chg="add mod ord">
          <ac:chgData name="Guest User" userId="" providerId="Windows Live" clId="Web-{18E3DFEE-A26F-2C1F-6CCB-9CD487936B04}" dt="2025-02-28T20:10:24.216" v="1879"/>
          <ac:picMkLst>
            <pc:docMk/>
            <pc:sldMk cId="1826587326" sldId="263"/>
            <ac:picMk id="4" creationId="{1FBA3F62-1B77-4C5F-BDDE-6D3D6508FAE7}"/>
          </ac:picMkLst>
        </pc:picChg>
        <pc:picChg chg="add del">
          <ac:chgData name="Guest User" userId="" providerId="Windows Live" clId="Web-{18E3DFEE-A26F-2C1F-6CCB-9CD487936B04}" dt="2025-02-28T20:10:01.527" v="1872"/>
          <ac:picMkLst>
            <pc:docMk/>
            <pc:sldMk cId="1826587326" sldId="263"/>
            <ac:picMk id="15" creationId="{B0DAC8FB-A162-44E3-A606-C855A03A5B09}"/>
          </ac:picMkLst>
        </pc:picChg>
        <pc:picChg chg="add del">
          <ac:chgData name="Guest User" userId="" providerId="Windows Live" clId="Web-{18E3DFEE-A26F-2C1F-6CCB-9CD487936B04}" dt="2025-02-28T20:10:24.185" v="1878"/>
          <ac:picMkLst>
            <pc:docMk/>
            <pc:sldMk cId="1826587326" sldId="263"/>
            <ac:picMk id="33" creationId="{B0DAC8FB-A162-44E3-A606-C855A03A5B09}"/>
          </ac:picMkLst>
        </pc:picChg>
        <pc:picChg chg="add">
          <ac:chgData name="Guest User" userId="" providerId="Windows Live" clId="Web-{18E3DFEE-A26F-2C1F-6CCB-9CD487936B04}" dt="2025-02-28T20:10:24.216" v="1879"/>
          <ac:picMkLst>
            <pc:docMk/>
            <pc:sldMk cId="1826587326" sldId="263"/>
            <ac:picMk id="40" creationId="{B0DAC8FB-A162-44E3-A606-C855A03A5B09}"/>
          </ac:picMkLst>
        </pc:picChg>
        <pc:cxnChg chg="add del">
          <ac:chgData name="Guest User" userId="" providerId="Windows Live" clId="Web-{18E3DFEE-A26F-2C1F-6CCB-9CD487936B04}" dt="2025-02-28T20:10:07.934" v="1874"/>
          <ac:cxnSpMkLst>
            <pc:docMk/>
            <pc:sldMk cId="1826587326" sldId="263"/>
            <ac:cxnSpMk id="22" creationId="{EEA38897-7BA3-4408-8083-3235339C4A60}"/>
          </ac:cxnSpMkLst>
        </pc:cxnChg>
        <pc:cxnChg chg="add del">
          <ac:chgData name="Guest User" userId="" providerId="Windows Live" clId="Web-{18E3DFEE-A26F-2C1F-6CCB-9CD487936B04}" dt="2025-02-28T20:10:07.934" v="1874"/>
          <ac:cxnSpMkLst>
            <pc:docMk/>
            <pc:sldMk cId="1826587326" sldId="263"/>
            <ac:cxnSpMk id="24" creationId="{F11AD06B-AB20-4097-8606-5DA00DBACE88}"/>
          </ac:cxnSpMkLst>
        </pc:cxnChg>
      </pc:sldChg>
      <pc:sldChg chg="addSp delSp modSp add replId">
        <pc:chgData name="Guest User" userId="" providerId="Windows Live" clId="Web-{18E3DFEE-A26F-2C1F-6CCB-9CD487936B04}" dt="2025-02-28T20:26:26.863" v="1996" actId="20577"/>
        <pc:sldMkLst>
          <pc:docMk/>
          <pc:sldMk cId="4186604900" sldId="264"/>
        </pc:sldMkLst>
        <pc:spChg chg="mod">
          <ac:chgData name="Guest User" userId="" providerId="Windows Live" clId="Web-{18E3DFEE-A26F-2C1F-6CCB-9CD487936B04}" dt="2025-02-28T20:26:26.863" v="1996" actId="20577"/>
          <ac:spMkLst>
            <pc:docMk/>
            <pc:sldMk cId="4186604900" sldId="264"/>
            <ac:spMk id="2" creationId="{B38985A1-0C56-7D01-05D9-F4F617B7B02E}"/>
          </ac:spMkLst>
        </pc:spChg>
        <pc:spChg chg="mod">
          <ac:chgData name="Guest User" userId="" providerId="Windows Live" clId="Web-{18E3DFEE-A26F-2C1F-6CCB-9CD487936B04}" dt="2025-02-28T19:39:56.936" v="1707" actId="20577"/>
          <ac:spMkLst>
            <pc:docMk/>
            <pc:sldMk cId="4186604900" sldId="264"/>
            <ac:spMk id="5" creationId="{DD5990CF-49DA-73C7-E278-6AF58629A925}"/>
          </ac:spMkLst>
        </pc:spChg>
        <pc:spChg chg="add del mod">
          <ac:chgData name="Guest User" userId="" providerId="Windows Live" clId="Web-{18E3DFEE-A26F-2C1F-6CCB-9CD487936B04}" dt="2025-02-28T19:40:52.940" v="1710"/>
          <ac:spMkLst>
            <pc:docMk/>
            <pc:sldMk cId="4186604900" sldId="264"/>
            <ac:spMk id="6" creationId="{D6784023-C451-8A69-C2EE-A907C98B383A}"/>
          </ac:spMkLst>
        </pc:spChg>
        <pc:spChg chg="add del mod">
          <ac:chgData name="Guest User" userId="" providerId="Windows Live" clId="Web-{18E3DFEE-A26F-2C1F-6CCB-9CD487936B04}" dt="2025-02-28T20:16:02.537" v="1936"/>
          <ac:spMkLst>
            <pc:docMk/>
            <pc:sldMk cId="4186604900" sldId="264"/>
            <ac:spMk id="8" creationId="{1068CF98-1D13-714F-C5BA-82ECF45D45A3}"/>
          </ac:spMkLst>
        </pc:spChg>
        <pc:picChg chg="del mod">
          <ac:chgData name="Guest User" userId="" providerId="Windows Live" clId="Web-{18E3DFEE-A26F-2C1F-6CCB-9CD487936B04}" dt="2025-02-28T19:40:05.109" v="1709"/>
          <ac:picMkLst>
            <pc:docMk/>
            <pc:sldMk cId="4186604900" sldId="264"/>
            <ac:picMk id="4" creationId="{967CF455-6C0C-DC7C-AA1F-8C1D7C18D2AB}"/>
          </ac:picMkLst>
        </pc:picChg>
        <pc:picChg chg="add mod ord">
          <ac:chgData name="Guest User" userId="" providerId="Windows Live" clId="Web-{18E3DFEE-A26F-2C1F-6CCB-9CD487936B04}" dt="2025-02-28T19:41:44.131" v="1715" actId="14100"/>
          <ac:picMkLst>
            <pc:docMk/>
            <pc:sldMk cId="4186604900" sldId="264"/>
            <ac:picMk id="7" creationId="{BE4DA995-EFE9-2968-881B-04A8E52720D4}"/>
          </ac:picMkLst>
        </pc:picChg>
      </pc:sldChg>
      <pc:sldChg chg="addSp delSp modSp new mod setBg">
        <pc:chgData name="Guest User" userId="" providerId="Windows Live" clId="Web-{18E3DFEE-A26F-2C1F-6CCB-9CD487936B04}" dt="2025-02-28T20:15:01.392" v="1933" actId="20577"/>
        <pc:sldMkLst>
          <pc:docMk/>
          <pc:sldMk cId="4066724045" sldId="265"/>
        </pc:sldMkLst>
        <pc:spChg chg="mod ord">
          <ac:chgData name="Guest User" userId="" providerId="Windows Live" clId="Web-{18E3DFEE-A26F-2C1F-6CCB-9CD487936B04}" dt="2025-02-28T20:15:01.392" v="1933" actId="20577"/>
          <ac:spMkLst>
            <pc:docMk/>
            <pc:sldMk cId="4066724045" sldId="265"/>
            <ac:spMk id="2" creationId="{80A61800-2DF1-876F-B498-4E67311D1EDE}"/>
          </ac:spMkLst>
        </pc:spChg>
        <pc:spChg chg="del">
          <ac:chgData name="Guest User" userId="" providerId="Windows Live" clId="Web-{18E3DFEE-A26F-2C1F-6CCB-9CD487936B04}" dt="2025-02-28T20:13:09.697" v="1905"/>
          <ac:spMkLst>
            <pc:docMk/>
            <pc:sldMk cId="4066724045" sldId="265"/>
            <ac:spMk id="3" creationId="{C3AF9E76-3709-F807-F553-C1444CDA585C}"/>
          </ac:spMkLst>
        </pc:spChg>
        <pc:spChg chg="add del">
          <ac:chgData name="Guest User" userId="" providerId="Windows Live" clId="Web-{18E3DFEE-A26F-2C1F-6CCB-9CD487936B04}" dt="2025-02-28T20:13:57.778" v="1907"/>
          <ac:spMkLst>
            <pc:docMk/>
            <pc:sldMk cId="4066724045" sldId="265"/>
            <ac:spMk id="8" creationId="{1846C093-81D4-EA42-E3EF-F0A5656C93E6}"/>
          </ac:spMkLst>
        </pc:spChg>
        <pc:spChg chg="add del">
          <ac:chgData name="Guest User" userId="" providerId="Windows Live" clId="Web-{18E3DFEE-A26F-2C1F-6CCB-9CD487936B04}" dt="2025-02-28T20:13:57.778" v="1907"/>
          <ac:spMkLst>
            <pc:docMk/>
            <pc:sldMk cId="4066724045" sldId="265"/>
            <ac:spMk id="11" creationId="{7D07B7BC-3270-4CF3-A7AA-0937908AD58A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29" creationId="{A8384FB5-9ADC-4DDC-881B-597D56F5B15D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31" creationId="{91E5A9A7-95C6-4F4F-B00E-C82E07FE62EF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33" creationId="{D07DD2DE-F619-49DD-B5E7-03A290FF4ED1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35" creationId="{85149191-5F60-4A28-AAFF-039F96B0F3EC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37" creationId="{F8260ED5-17F7-4158-B241-D51DD4CF1B7E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42" creationId="{6753252F-4873-4F63-801D-CC719279A7D5}"/>
          </ac:spMkLst>
        </pc:spChg>
        <pc:spChg chg="add del">
          <ac:chgData name="Guest User" userId="" providerId="Windows Live" clId="Web-{18E3DFEE-A26F-2C1F-6CCB-9CD487936B04}" dt="2025-02-28T20:14:56.845" v="1917"/>
          <ac:spMkLst>
            <pc:docMk/>
            <pc:sldMk cId="4066724045" sldId="265"/>
            <ac:spMk id="44" creationId="{047C8CCB-F95D-4249-92DD-651249D3535A}"/>
          </ac:spMkLst>
        </pc:spChg>
        <pc:grpChg chg="add">
          <ac:chgData name="Guest User" userId="" providerId="Windows Live" clId="Web-{18E3DFEE-A26F-2C1F-6CCB-9CD487936B04}" dt="2025-02-28T20:13:17.682" v="1906"/>
          <ac:grpSpMkLst>
            <pc:docMk/>
            <pc:sldMk cId="4066724045" sldId="265"/>
            <ac:grpSpMk id="13" creationId="{3248F5E6-4377-481A-9615-8B26AF96A076}"/>
          </ac:grpSpMkLst>
        </pc:grpChg>
        <pc:grpChg chg="add del">
          <ac:chgData name="Guest User" userId="" providerId="Windows Live" clId="Web-{18E3DFEE-A26F-2C1F-6CCB-9CD487936B04}" dt="2025-02-28T20:13:57.778" v="1907"/>
          <ac:grpSpMkLst>
            <pc:docMk/>
            <pc:sldMk cId="4066724045" sldId="265"/>
            <ac:grpSpMk id="17" creationId="{E27AF472-EAE3-4572-AB69-B92BD10DBC6D}"/>
          </ac:grpSpMkLst>
        </pc:grpChg>
        <pc:picChg chg="add mod ord">
          <ac:chgData name="Guest User" userId="" providerId="Windows Live" clId="Web-{18E3DFEE-A26F-2C1F-6CCB-9CD487936B04}" dt="2025-02-28T20:14:56.845" v="1917"/>
          <ac:picMkLst>
            <pc:docMk/>
            <pc:sldMk cId="4066724045" sldId="265"/>
            <ac:picMk id="4" creationId="{0E94E6A1-B8D3-45A4-C1AA-D8B57397E49E}"/>
          </ac:picMkLst>
        </pc:picChg>
      </pc:sldChg>
      <pc:sldChg chg="addSp delSp modSp new mod setBg">
        <pc:chgData name="Guest User" userId="" providerId="Windows Live" clId="Web-{18E3DFEE-A26F-2C1F-6CCB-9CD487936B04}" dt="2025-02-28T20:50:52.750" v="2410"/>
        <pc:sldMkLst>
          <pc:docMk/>
          <pc:sldMk cId="2024850344" sldId="266"/>
        </pc:sldMkLst>
        <pc:spChg chg="mod">
          <ac:chgData name="Guest User" userId="" providerId="Windows Live" clId="Web-{18E3DFEE-A26F-2C1F-6CCB-9CD487936B04}" dt="2025-02-28T20:49:53.731" v="2393"/>
          <ac:spMkLst>
            <pc:docMk/>
            <pc:sldMk cId="2024850344" sldId="266"/>
            <ac:spMk id="2" creationId="{5CFB076A-B0A2-1CE7-AB09-1CF5F3721FF9}"/>
          </ac:spMkLst>
        </pc:spChg>
        <pc:spChg chg="add del mod">
          <ac:chgData name="Guest User" userId="" providerId="Windows Live" clId="Web-{18E3DFEE-A26F-2C1F-6CCB-9CD487936B04}" dt="2025-02-28T20:49:53.731" v="2393"/>
          <ac:spMkLst>
            <pc:docMk/>
            <pc:sldMk cId="2024850344" sldId="266"/>
            <ac:spMk id="3" creationId="{0F48D256-3C33-D113-457B-96F57DF78879}"/>
          </ac:spMkLst>
        </pc:spChg>
        <pc:spChg chg="add del">
          <ac:chgData name="Guest User" userId="" providerId="Windows Live" clId="Web-{18E3DFEE-A26F-2C1F-6CCB-9CD487936B04}" dt="2025-02-28T20:49:51.215" v="2390"/>
          <ac:spMkLst>
            <pc:docMk/>
            <pc:sldMk cId="2024850344" sldId="266"/>
            <ac:spMk id="8" creationId="{907EF6B7-1338-4443-8C46-6A318D952DFD}"/>
          </ac:spMkLst>
        </pc:spChg>
        <pc:spChg chg="add del">
          <ac:chgData name="Guest User" userId="" providerId="Windows Live" clId="Web-{18E3DFEE-A26F-2C1F-6CCB-9CD487936B04}" dt="2025-02-28T20:49:45.714" v="2386"/>
          <ac:spMkLst>
            <pc:docMk/>
            <pc:sldMk cId="2024850344" sldId="266"/>
            <ac:spMk id="9" creationId="{2E442304-DDBD-4F7B-8017-36BCC863FB40}"/>
          </ac:spMkLst>
        </pc:spChg>
        <pc:spChg chg="add del">
          <ac:chgData name="Guest User" userId="" providerId="Windows Live" clId="Web-{18E3DFEE-A26F-2C1F-6CCB-9CD487936B04}" dt="2025-02-28T20:49:47.714" v="2388"/>
          <ac:spMkLst>
            <pc:docMk/>
            <pc:sldMk cId="2024850344" sldId="266"/>
            <ac:spMk id="10" creationId="{B50AB553-2A96-4A92-96F2-93548E096954}"/>
          </ac:spMkLst>
        </pc:spChg>
        <pc:spChg chg="add del">
          <ac:chgData name="Guest User" userId="" providerId="Windows Live" clId="Web-{18E3DFEE-A26F-2C1F-6CCB-9CD487936B04}" dt="2025-02-28T20:49:45.714" v="2386"/>
          <ac:spMkLst>
            <pc:docMk/>
            <pc:sldMk cId="2024850344" sldId="266"/>
            <ac:spMk id="11" creationId="{5E107275-3853-46FD-A241-DE4355A42675}"/>
          </ac:spMkLst>
        </pc:spChg>
        <pc:spChg chg="add del">
          <ac:chgData name="Guest User" userId="" providerId="Windows Live" clId="Web-{18E3DFEE-A26F-2C1F-6CCB-9CD487936B04}" dt="2025-02-28T20:49:51.215" v="2390"/>
          <ac:spMkLst>
            <pc:docMk/>
            <pc:sldMk cId="2024850344" sldId="266"/>
            <ac:spMk id="12" creationId="{081E4A58-353D-44AE-B2FC-2A74E2E400F7}"/>
          </ac:spMkLst>
        </pc:spChg>
        <pc:spChg chg="add del">
          <ac:chgData name="Guest User" userId="" providerId="Windows Live" clId="Web-{18E3DFEE-A26F-2C1F-6CCB-9CD487936B04}" dt="2025-02-28T20:49:51.215" v="2390"/>
          <ac:spMkLst>
            <pc:docMk/>
            <pc:sldMk cId="2024850344" sldId="266"/>
            <ac:spMk id="15" creationId="{DAAE4CDD-124C-4DCF-9584-B6033B545DD5}"/>
          </ac:spMkLst>
        </pc:spChg>
        <pc:spChg chg="add del">
          <ac:chgData name="Guest User" userId="" providerId="Windows Live" clId="Web-{18E3DFEE-A26F-2C1F-6CCB-9CD487936B04}" dt="2025-02-28T20:49:51.215" v="2390"/>
          <ac:spMkLst>
            <pc:docMk/>
            <pc:sldMk cId="2024850344" sldId="266"/>
            <ac:spMk id="16" creationId="{0F48D256-3C33-D113-457B-96F57DF78879}"/>
          </ac:spMkLst>
        </pc:spChg>
        <pc:spChg chg="add del">
          <ac:chgData name="Guest User" userId="" providerId="Windows Live" clId="Web-{18E3DFEE-A26F-2C1F-6CCB-9CD487936B04}" dt="2025-02-28T20:49:53.731" v="2392"/>
          <ac:spMkLst>
            <pc:docMk/>
            <pc:sldMk cId="2024850344" sldId="266"/>
            <ac:spMk id="18" creationId="{2E442304-DDBD-4F7B-8017-36BCC863FB40}"/>
          </ac:spMkLst>
        </pc:spChg>
        <pc:spChg chg="add del">
          <ac:chgData name="Guest User" userId="" providerId="Windows Live" clId="Web-{18E3DFEE-A26F-2C1F-6CCB-9CD487936B04}" dt="2025-02-28T20:49:53.731" v="2392"/>
          <ac:spMkLst>
            <pc:docMk/>
            <pc:sldMk cId="2024850344" sldId="266"/>
            <ac:spMk id="19" creationId="{5E107275-3853-46FD-A241-DE4355A42675}"/>
          </ac:spMkLst>
        </pc:spChg>
        <pc:spChg chg="add mod">
          <ac:chgData name="Guest User" userId="" providerId="Windows Live" clId="Web-{18E3DFEE-A26F-2C1F-6CCB-9CD487936B04}" dt="2025-02-28T20:50:52.750" v="2410"/>
          <ac:spMkLst>
            <pc:docMk/>
            <pc:sldMk cId="2024850344" sldId="266"/>
            <ac:spMk id="22" creationId="{70DFC902-7D23-471A-B557-B6B6917D7A0D}"/>
          </ac:spMkLst>
        </pc:spChg>
        <pc:spChg chg="add">
          <ac:chgData name="Guest User" userId="" providerId="Windows Live" clId="Web-{18E3DFEE-A26F-2C1F-6CCB-9CD487936B04}" dt="2025-02-28T20:49:53.731" v="2393"/>
          <ac:spMkLst>
            <pc:docMk/>
            <pc:sldMk cId="2024850344" sldId="266"/>
            <ac:spMk id="23" creationId="{A55D5633-D557-4DCA-982C-FF36EB7A1C00}"/>
          </ac:spMkLst>
        </pc:spChg>
        <pc:spChg chg="add">
          <ac:chgData name="Guest User" userId="" providerId="Windows Live" clId="Web-{18E3DFEE-A26F-2C1F-6CCB-9CD487936B04}" dt="2025-02-28T20:49:53.731" v="2393"/>
          <ac:spMkLst>
            <pc:docMk/>
            <pc:sldMk cId="2024850344" sldId="266"/>
            <ac:spMk id="24" creationId="{450D3AD2-FA80-415F-A9CE-54D884561CD7}"/>
          </ac:spMkLst>
        </pc:spChg>
        <pc:spChg chg="add mod">
          <ac:chgData name="Guest User" userId="" providerId="Windows Live" clId="Web-{18E3DFEE-A26F-2C1F-6CCB-9CD487936B04}" dt="2025-02-28T20:50:29.014" v="2406" actId="20577"/>
          <ac:spMkLst>
            <pc:docMk/>
            <pc:sldMk cId="2024850344" sldId="266"/>
            <ac:spMk id="25" creationId="{0F48D256-3C33-D113-457B-96F57DF78879}"/>
          </ac:spMkLst>
        </pc:spChg>
        <pc:graphicFrameChg chg="add del">
          <ac:chgData name="Guest User" userId="" providerId="Windows Live" clId="Web-{18E3DFEE-A26F-2C1F-6CCB-9CD487936B04}" dt="2025-02-28T20:49:45.714" v="2386"/>
          <ac:graphicFrameMkLst>
            <pc:docMk/>
            <pc:sldMk cId="2024850344" sldId="266"/>
            <ac:graphicFrameMk id="5" creationId="{DF46A140-E61F-211E-63BD-E24FFFA9F42D}"/>
          </ac:graphicFrameMkLst>
        </pc:graphicFrameChg>
        <pc:graphicFrameChg chg="add del">
          <ac:chgData name="Guest User" userId="" providerId="Windows Live" clId="Web-{18E3DFEE-A26F-2C1F-6CCB-9CD487936B04}" dt="2025-02-28T20:49:47.714" v="2388"/>
          <ac:graphicFrameMkLst>
            <pc:docMk/>
            <pc:sldMk cId="2024850344" sldId="266"/>
            <ac:graphicFrameMk id="13" creationId="{CA1D98D2-0319-AFDD-8787-499892D05FDB}"/>
          </ac:graphicFrameMkLst>
        </pc:graphicFrameChg>
        <pc:graphicFrameChg chg="add del">
          <ac:chgData name="Guest User" userId="" providerId="Windows Live" clId="Web-{18E3DFEE-A26F-2C1F-6CCB-9CD487936B04}" dt="2025-02-28T20:49:53.731" v="2392"/>
          <ac:graphicFrameMkLst>
            <pc:docMk/>
            <pc:sldMk cId="2024850344" sldId="266"/>
            <ac:graphicFrameMk id="20" creationId="{DF46A140-E61F-211E-63BD-E24FFFA9F42D}"/>
          </ac:graphicFrameMkLst>
        </pc:graphicFrameChg>
        <pc:picChg chg="add del">
          <ac:chgData name="Guest User" userId="" providerId="Windows Live" clId="Web-{18E3DFEE-A26F-2C1F-6CCB-9CD487936B04}" dt="2025-02-28T20:49:47.714" v="2388"/>
          <ac:picMkLst>
            <pc:docMk/>
            <pc:sldMk cId="2024850344" sldId="266"/>
            <ac:picMk id="6" creationId="{3C346DFD-A3F5-D96C-0E12-6B44C483CAB8}"/>
          </ac:picMkLst>
        </pc:picChg>
      </pc:sldChg>
      <pc:sldChg chg="addSp delSp modSp new mod setBg setClrOvrMap">
        <pc:chgData name="Guest User" userId="" providerId="Windows Live" clId="Web-{18E3DFEE-A26F-2C1F-6CCB-9CD487936B04}" dt="2025-02-28T20:57:59.266" v="2434"/>
        <pc:sldMkLst>
          <pc:docMk/>
          <pc:sldMk cId="709244" sldId="267"/>
        </pc:sldMkLst>
        <pc:spChg chg="mod">
          <ac:chgData name="Guest User" userId="" providerId="Windows Live" clId="Web-{18E3DFEE-A26F-2C1F-6CCB-9CD487936B04}" dt="2025-02-28T20:57:59.266" v="2434"/>
          <ac:spMkLst>
            <pc:docMk/>
            <pc:sldMk cId="709244" sldId="267"/>
            <ac:spMk id="2" creationId="{5DDD2F00-BEA1-233E-E2DF-A6AB96DFC99C}"/>
          </ac:spMkLst>
        </pc:spChg>
        <pc:spChg chg="del">
          <ac:chgData name="Guest User" userId="" providerId="Windows Live" clId="Web-{18E3DFEE-A26F-2C1F-6CCB-9CD487936B04}" dt="2025-02-28T20:57:06.700" v="2413"/>
          <ac:spMkLst>
            <pc:docMk/>
            <pc:sldMk cId="709244" sldId="267"/>
            <ac:spMk id="3" creationId="{7C605966-A4EA-265C-4ABA-7268D2C4441D}"/>
          </ac:spMkLst>
        </pc:spChg>
        <pc:spChg chg="add">
          <ac:chgData name="Guest User" userId="" providerId="Windows Live" clId="Web-{18E3DFEE-A26F-2C1F-6CCB-9CD487936B04}" dt="2025-02-28T20:57:59.266" v="2434"/>
          <ac:spMkLst>
            <pc:docMk/>
            <pc:sldMk cId="709244" sldId="267"/>
            <ac:spMk id="8" creationId="{71B2258F-86CA-4D4D-8270-BC05FCDEBFB3}"/>
          </ac:spMkLst>
        </pc:spChg>
        <pc:picChg chg="add">
          <ac:chgData name="Guest User" userId="" providerId="Windows Live" clId="Web-{18E3DFEE-A26F-2C1F-6CCB-9CD487936B04}" dt="2025-02-28T20:57:59.266" v="2434"/>
          <ac:picMkLst>
            <pc:docMk/>
            <pc:sldMk cId="709244" sldId="267"/>
            <ac:picMk id="4" creationId="{20632555-F0EF-926B-869F-0717E92264B1}"/>
          </ac:picMkLst>
        </pc:picChg>
      </pc:sldChg>
      <pc:sldMasterChg chg="add del addSldLayout delSldLayout">
        <pc:chgData name="Guest User" userId="" providerId="Windows Live" clId="Web-{18E3DFEE-A26F-2C1F-6CCB-9CD487936B04}" dt="2025-02-28T19:07:41.229" v="1288"/>
        <pc:sldMasterMkLst>
          <pc:docMk/>
          <pc:sldMasterMk cId="726948785" sldId="2147483648"/>
        </pc:sldMasterMkLst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2316340460" sldId="2147483649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1202793644" sldId="2147483650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3322140486" sldId="2147483651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4053808014" sldId="2147483652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1203475304" sldId="2147483653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2835144656" sldId="2147483654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1594562513" sldId="2147483655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1129304695" sldId="2147483656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450917158" sldId="2147483657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2563928812" sldId="2147483658"/>
          </pc:sldLayoutMkLst>
        </pc:sldLayoutChg>
        <pc:sldLayoutChg chg="add del">
          <pc:chgData name="Guest User" userId="" providerId="Windows Live" clId="Web-{18E3DFEE-A26F-2C1F-6CCB-9CD487936B04}" dt="2025-02-28T19:07:41.229" v="1288"/>
          <pc:sldLayoutMkLst>
            <pc:docMk/>
            <pc:sldMasterMk cId="726948785" sldId="2147483648"/>
            <pc:sldLayoutMk cId="140849139" sldId="2147483659"/>
          </pc:sldLayoutMkLst>
        </pc:sldLayoutChg>
      </pc:sldMasterChg>
      <pc:sldMasterChg chg="add del addSldLayout delSldLayout modSldLayout">
        <pc:chgData name="Guest User" userId="" providerId="Windows Live" clId="Web-{18E3DFEE-A26F-2C1F-6CCB-9CD487936B04}" dt="2025-02-28T19:07:41.229" v="1288"/>
        <pc:sldMasterMkLst>
          <pc:docMk/>
          <pc:sldMasterMk cId="1718138027" sldId="2147483660"/>
        </pc:sldMasterMkLst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2236121293" sldId="2147483661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1781696975" sldId="2147483662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2272235765" sldId="2147483663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193384971" sldId="2147483664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3746334925" sldId="2147483665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320494691" sldId="2147483666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2083770308" sldId="2147483667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1436644628" sldId="2147483668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2201051932" sldId="2147483669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180880195" sldId="2147483670"/>
          </pc:sldLayoutMkLst>
        </pc:sldLayoutChg>
        <pc:sldLayoutChg chg="add del mod replId">
          <pc:chgData name="Guest User" userId="" providerId="Windows Live" clId="Web-{18E3DFEE-A26F-2C1F-6CCB-9CD487936B04}" dt="2025-02-28T19:07:41.229" v="1288"/>
          <pc:sldLayoutMkLst>
            <pc:docMk/>
            <pc:sldMasterMk cId="1718138027" sldId="2147483660"/>
            <pc:sldLayoutMk cId="2396443747" sldId="2147483671"/>
          </pc:sldLayoutMkLst>
        </pc:sldLayoutChg>
      </pc:sldMasterChg>
    </pc:docChg>
  </pc:docChgLst>
  <pc:docChgLst>
    <pc:chgData name="Guest User" providerId="Windows Live" clId="Web-{950A4F33-ED7D-D041-8261-485BC872B374}"/>
    <pc:docChg chg="addSld modSld">
      <pc:chgData name="Guest User" userId="" providerId="Windows Live" clId="Web-{950A4F33-ED7D-D041-8261-485BC872B374}" dt="2025-03-01T18:52:47.163" v="522"/>
      <pc:docMkLst>
        <pc:docMk/>
      </pc:docMkLst>
      <pc:sldChg chg="modSp">
        <pc:chgData name="Guest User" userId="" providerId="Windows Live" clId="Web-{950A4F33-ED7D-D041-8261-485BC872B374}" dt="2025-03-01T18:43:22.176" v="476" actId="20577"/>
        <pc:sldMkLst>
          <pc:docMk/>
          <pc:sldMk cId="2280211711" sldId="261"/>
        </pc:sldMkLst>
        <pc:spChg chg="mod">
          <ac:chgData name="Guest User" userId="" providerId="Windows Live" clId="Web-{950A4F33-ED7D-D041-8261-485BC872B374}" dt="2025-03-01T18:43:22.176" v="476" actId="20577"/>
          <ac:spMkLst>
            <pc:docMk/>
            <pc:sldMk cId="2280211711" sldId="261"/>
            <ac:spMk id="2" creationId="{A85BBE8E-CB2F-8381-24D0-A32190ACEA81}"/>
          </ac:spMkLst>
        </pc:spChg>
      </pc:sldChg>
      <pc:sldChg chg="modSp">
        <pc:chgData name="Guest User" userId="" providerId="Windows Live" clId="Web-{950A4F33-ED7D-D041-8261-485BC872B374}" dt="2025-03-01T18:36:19.491" v="451" actId="20577"/>
        <pc:sldMkLst>
          <pc:docMk/>
          <pc:sldMk cId="2024850344" sldId="266"/>
        </pc:sldMkLst>
        <pc:spChg chg="mod">
          <ac:chgData name="Guest User" userId="" providerId="Windows Live" clId="Web-{950A4F33-ED7D-D041-8261-485BC872B374}" dt="2025-03-01T18:36:19.491" v="451" actId="20577"/>
          <ac:spMkLst>
            <pc:docMk/>
            <pc:sldMk cId="2024850344" sldId="266"/>
            <ac:spMk id="25" creationId="{0F48D256-3C33-D113-457B-96F57DF78879}"/>
          </ac:spMkLst>
        </pc:spChg>
      </pc:sldChg>
      <pc:sldChg chg="addSp delSp modSp new mod setBg">
        <pc:chgData name="Guest User" userId="" providerId="Windows Live" clId="Web-{950A4F33-ED7D-D041-8261-485BC872B374}" dt="2025-03-01T18:34:20.018" v="438"/>
        <pc:sldMkLst>
          <pc:docMk/>
          <pc:sldMk cId="44200604" sldId="268"/>
        </pc:sldMkLst>
        <pc:spChg chg="mod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2" creationId="{89BF8A47-DA02-CFEB-E1B2-57AD013F83F5}"/>
          </ac:spMkLst>
        </pc:spChg>
        <pc:spChg chg="add del mod">
          <ac:chgData name="Guest User" userId="" providerId="Windows Live" clId="Web-{950A4F33-ED7D-D041-8261-485BC872B374}" dt="2025-03-01T18:33:38.877" v="436"/>
          <ac:spMkLst>
            <pc:docMk/>
            <pc:sldMk cId="44200604" sldId="268"/>
            <ac:spMk id="3" creationId="{75463EC4-4094-3426-5C60-510A0B202CFF}"/>
          </ac:spMkLst>
        </pc:spChg>
        <pc:spChg chg="add del">
          <ac:chgData name="Guest User" userId="" providerId="Windows Live" clId="Web-{950A4F33-ED7D-D041-8261-485BC872B374}" dt="2025-03-01T18:32:57.641" v="431"/>
          <ac:spMkLst>
            <pc:docMk/>
            <pc:sldMk cId="44200604" sldId="268"/>
            <ac:spMk id="9" creationId="{BACC6370-2D7E-4714-9D71-7542949D7D5D}"/>
          </ac:spMkLst>
        </pc:spChg>
        <pc:spChg chg="add del">
          <ac:chgData name="Guest User" userId="" providerId="Windows Live" clId="Web-{950A4F33-ED7D-D041-8261-485BC872B374}" dt="2025-03-01T18:32:57.641" v="431"/>
          <ac:spMkLst>
            <pc:docMk/>
            <pc:sldMk cId="44200604" sldId="268"/>
            <ac:spMk id="11" creationId="{F68B3F68-107C-434F-AA38-110D5EA91B85}"/>
          </ac:spMkLst>
        </pc:spChg>
        <pc:spChg chg="add del">
          <ac:chgData name="Guest User" userId="" providerId="Windows Live" clId="Web-{950A4F33-ED7D-D041-8261-485BC872B374}" dt="2025-03-01T18:32:57.641" v="431"/>
          <ac:spMkLst>
            <pc:docMk/>
            <pc:sldMk cId="44200604" sldId="268"/>
            <ac:spMk id="13" creationId="{AAD0DBB9-1A4B-4391-81D4-CB19F9AB918A}"/>
          </ac:spMkLst>
        </pc:spChg>
        <pc:spChg chg="add del">
          <ac:chgData name="Guest User" userId="" providerId="Windows Live" clId="Web-{950A4F33-ED7D-D041-8261-485BC872B374}" dt="2025-03-01T18:32:57.641" v="431"/>
          <ac:spMkLst>
            <pc:docMk/>
            <pc:sldMk cId="44200604" sldId="268"/>
            <ac:spMk id="15" creationId="{063BBA22-50EA-4C4D-BE05-F1CE4E63AA56}"/>
          </ac:spMkLst>
        </pc:spChg>
        <pc:spChg chg="add del">
          <ac:chgData name="Guest User" userId="" providerId="Windows Live" clId="Web-{950A4F33-ED7D-D041-8261-485BC872B374}" dt="2025-03-01T18:33:30.923" v="433"/>
          <ac:spMkLst>
            <pc:docMk/>
            <pc:sldMk cId="44200604" sldId="268"/>
            <ac:spMk id="17" creationId="{BACC6370-2D7E-4714-9D71-7542949D7D5D}"/>
          </ac:spMkLst>
        </pc:spChg>
        <pc:spChg chg="add del">
          <ac:chgData name="Guest User" userId="" providerId="Windows Live" clId="Web-{950A4F33-ED7D-D041-8261-485BC872B374}" dt="2025-03-01T18:33:30.923" v="433"/>
          <ac:spMkLst>
            <pc:docMk/>
            <pc:sldMk cId="44200604" sldId="268"/>
            <ac:spMk id="18" creationId="{F68B3F68-107C-434F-AA38-110D5EA91B85}"/>
          </ac:spMkLst>
        </pc:spChg>
        <pc:spChg chg="add del">
          <ac:chgData name="Guest User" userId="" providerId="Windows Live" clId="Web-{950A4F33-ED7D-D041-8261-485BC872B374}" dt="2025-03-01T18:33:30.923" v="433"/>
          <ac:spMkLst>
            <pc:docMk/>
            <pc:sldMk cId="44200604" sldId="268"/>
            <ac:spMk id="19" creationId="{AAD0DBB9-1A4B-4391-81D4-CB19F9AB918A}"/>
          </ac:spMkLst>
        </pc:spChg>
        <pc:spChg chg="add del">
          <ac:chgData name="Guest User" userId="" providerId="Windows Live" clId="Web-{950A4F33-ED7D-D041-8261-485BC872B374}" dt="2025-03-01T18:33:30.923" v="433"/>
          <ac:spMkLst>
            <pc:docMk/>
            <pc:sldMk cId="44200604" sldId="268"/>
            <ac:spMk id="20" creationId="{063BBA22-50EA-4C4D-BE05-F1CE4E63AA56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3" creationId="{BACC6370-2D7E-4714-9D71-7542949D7D5D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4" creationId="{256B2C21-A230-48C0-8DF1-C46611373C44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5" creationId="{3847E18C-932D-4C95-AABA-FEC7C9499AD7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6" creationId="{3150CB11-0C61-439E-910F-5787759E72A0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7" creationId="{43F8A58B-5155-44CE-A5FF-7647B47D0A7A}"/>
          </ac:spMkLst>
        </pc:spChg>
        <pc:spChg chg="add del">
          <ac:chgData name="Guest User" userId="" providerId="Windows Live" clId="Web-{950A4F33-ED7D-D041-8261-485BC872B374}" dt="2025-03-01T18:33:38.845" v="435"/>
          <ac:spMkLst>
            <pc:docMk/>
            <pc:sldMk cId="44200604" sldId="268"/>
            <ac:spMk id="28" creationId="{443F2ACA-E6D6-4028-82DD-F03C262D5DE6}"/>
          </ac:spMkLst>
        </pc:spChg>
        <pc:spChg chg="add del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31" creationId="{BACC6370-2D7E-4714-9D71-7542949D7D5D}"/>
          </ac:spMkLst>
        </pc:spChg>
        <pc:spChg chg="add del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32" creationId="{F68B3F68-107C-434F-AA38-110D5EA91B85}"/>
          </ac:spMkLst>
        </pc:spChg>
        <pc:spChg chg="add del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33" creationId="{AAD0DBB9-1A4B-4391-81D4-CB19F9AB918A}"/>
          </ac:spMkLst>
        </pc:spChg>
        <pc:spChg chg="add del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34" creationId="{063BBA22-50EA-4C4D-BE05-F1CE4E63AA56}"/>
          </ac:spMkLst>
        </pc:spChg>
        <pc:spChg chg="add del">
          <ac:chgData name="Guest User" userId="" providerId="Windows Live" clId="Web-{950A4F33-ED7D-D041-8261-485BC872B374}" dt="2025-03-01T18:34:20.018" v="438"/>
          <ac:spMkLst>
            <pc:docMk/>
            <pc:sldMk cId="44200604" sldId="268"/>
            <ac:spMk id="40" creationId="{955A2079-FA98-4876-80F0-72364A7D2EA4}"/>
          </ac:spMkLst>
        </pc:spChg>
        <pc:graphicFrameChg chg="add del">
          <ac:chgData name="Guest User" userId="" providerId="Windows Live" clId="Web-{950A4F33-ED7D-D041-8261-485BC872B374}" dt="2025-03-01T18:32:57.641" v="431"/>
          <ac:graphicFrameMkLst>
            <pc:docMk/>
            <pc:sldMk cId="44200604" sldId="268"/>
            <ac:graphicFrameMk id="5" creationId="{B3C9C635-C1C3-A2DE-3CD4-722599E458A1}"/>
          </ac:graphicFrameMkLst>
        </pc:graphicFrameChg>
        <pc:graphicFrameChg chg="add del">
          <ac:chgData name="Guest User" userId="" providerId="Windows Live" clId="Web-{950A4F33-ED7D-D041-8261-485BC872B374}" dt="2025-03-01T18:33:30.923" v="433"/>
          <ac:graphicFrameMkLst>
            <pc:docMk/>
            <pc:sldMk cId="44200604" sldId="268"/>
            <ac:graphicFrameMk id="21" creationId="{30D6E06C-2804-CEC7-6697-81CE2E677D04}"/>
          </ac:graphicFrameMkLst>
        </pc:graphicFrameChg>
        <pc:graphicFrameChg chg="add del">
          <ac:chgData name="Guest User" userId="" providerId="Windows Live" clId="Web-{950A4F33-ED7D-D041-8261-485BC872B374}" dt="2025-03-01T18:33:38.845" v="435"/>
          <ac:graphicFrameMkLst>
            <pc:docMk/>
            <pc:sldMk cId="44200604" sldId="268"/>
            <ac:graphicFrameMk id="29" creationId="{D9B384D3-CF78-86D1-35A6-9FD511D2D560}"/>
          </ac:graphicFrameMkLst>
        </pc:graphicFrameChg>
        <pc:graphicFrameChg chg="add mod modGraphic">
          <ac:chgData name="Guest User" userId="" providerId="Windows Live" clId="Web-{950A4F33-ED7D-D041-8261-485BC872B374}" dt="2025-03-01T18:34:20.018" v="438"/>
          <ac:graphicFrameMkLst>
            <pc:docMk/>
            <pc:sldMk cId="44200604" sldId="268"/>
            <ac:graphicFrameMk id="35" creationId="{30D6E06C-2804-CEC7-6697-81CE2E677D04}"/>
          </ac:graphicFrameMkLst>
        </pc:graphicFrameChg>
      </pc:sldChg>
      <pc:sldChg chg="addSp delSp modSp new mod setBg">
        <pc:chgData name="Guest User" userId="" providerId="Windows Live" clId="Web-{950A4F33-ED7D-D041-8261-485BC872B374}" dt="2025-03-01T18:52:47.163" v="522"/>
        <pc:sldMkLst>
          <pc:docMk/>
          <pc:sldMk cId="2508981252" sldId="269"/>
        </pc:sldMkLst>
        <pc:spChg chg="mod ord">
          <ac:chgData name="Guest User" userId="" providerId="Windows Live" clId="Web-{950A4F33-ED7D-D041-8261-485BC872B374}" dt="2025-03-01T18:51:09.738" v="521"/>
          <ac:spMkLst>
            <pc:docMk/>
            <pc:sldMk cId="2508981252" sldId="269"/>
            <ac:spMk id="2" creationId="{786D155E-7E31-CEBC-C724-A56311DFDB99}"/>
          </ac:spMkLst>
        </pc:spChg>
        <pc:spChg chg="add del">
          <ac:chgData name="Guest User" userId="" providerId="Windows Live" clId="Web-{950A4F33-ED7D-D041-8261-485BC872B374}" dt="2025-03-01T18:50:42.425" v="518"/>
          <ac:spMkLst>
            <pc:docMk/>
            <pc:sldMk cId="2508981252" sldId="269"/>
            <ac:spMk id="8" creationId="{37C89E4B-3C9F-44B9-8B86-D9E3D112D8EC}"/>
          </ac:spMkLst>
        </pc:spChg>
        <pc:spChg chg="add del">
          <ac:chgData name="Guest User" userId="" providerId="Windows Live" clId="Web-{950A4F33-ED7D-D041-8261-485BC872B374}" dt="2025-03-01T18:51:09.723" v="520"/>
          <ac:spMkLst>
            <pc:docMk/>
            <pc:sldMk cId="2508981252" sldId="269"/>
            <ac:spMk id="14" creationId="{9B7AD9F6-8CE7-4299-8FC6-328F4DCD3FF9}"/>
          </ac:spMkLst>
        </pc:spChg>
        <pc:spChg chg="add del">
          <ac:chgData name="Guest User" userId="" providerId="Windows Live" clId="Web-{950A4F33-ED7D-D041-8261-485BC872B374}" dt="2025-03-01T18:51:09.723" v="520"/>
          <ac:spMkLst>
            <pc:docMk/>
            <pc:sldMk cId="2508981252" sldId="269"/>
            <ac:spMk id="15" creationId="{F49775AF-8896-43EE-92C6-83497D6DC56F}"/>
          </ac:spMkLst>
        </pc:spChg>
        <pc:spChg chg="add del">
          <ac:chgData name="Guest User" userId="" providerId="Windows Live" clId="Web-{950A4F33-ED7D-D041-8261-485BC872B374}" dt="2025-03-01T18:52:47.163" v="522"/>
          <ac:spMkLst>
            <pc:docMk/>
            <pc:sldMk cId="2508981252" sldId="269"/>
            <ac:spMk id="17" creationId="{37C89E4B-3C9F-44B9-8B86-D9E3D112D8EC}"/>
          </ac:spMkLst>
        </pc:spChg>
        <pc:spChg chg="add">
          <ac:chgData name="Guest User" userId="" providerId="Windows Live" clId="Web-{950A4F33-ED7D-D041-8261-485BC872B374}" dt="2025-03-01T18:52:47.163" v="522"/>
          <ac:spMkLst>
            <pc:docMk/>
            <pc:sldMk cId="2508981252" sldId="269"/>
            <ac:spMk id="24" creationId="{37C89E4B-3C9F-44B9-8B86-D9E3D112D8EC}"/>
          </ac:spMkLst>
        </pc:spChg>
        <pc:picChg chg="add mod">
          <ac:chgData name="Guest User" userId="" providerId="Windows Live" clId="Web-{950A4F33-ED7D-D041-8261-485BC872B374}" dt="2025-03-01T18:51:09.738" v="521"/>
          <ac:picMkLst>
            <pc:docMk/>
            <pc:sldMk cId="2508981252" sldId="269"/>
            <ac:picMk id="3" creationId="{1FA5000E-2111-0F04-0AA3-BAB10F8C1FB4}"/>
          </ac:picMkLst>
        </pc:picChg>
        <pc:cxnChg chg="add del">
          <ac:chgData name="Guest User" userId="" providerId="Windows Live" clId="Web-{950A4F33-ED7D-D041-8261-485BC872B374}" dt="2025-03-01T18:50:42.425" v="518"/>
          <ac:cxnSpMkLst>
            <pc:docMk/>
            <pc:sldMk cId="2508981252" sldId="269"/>
            <ac:cxnSpMk id="10" creationId="{AA2EAA10-076F-46BD-8F0F-B9A2FB77A85C}"/>
          </ac:cxnSpMkLst>
        </pc:cxnChg>
        <pc:cxnChg chg="add del">
          <ac:chgData name="Guest User" userId="" providerId="Windows Live" clId="Web-{950A4F33-ED7D-D041-8261-485BC872B374}" dt="2025-03-01T18:50:42.425" v="518"/>
          <ac:cxnSpMkLst>
            <pc:docMk/>
            <pc:sldMk cId="2508981252" sldId="269"/>
            <ac:cxnSpMk id="12" creationId="{D891E407-403B-4764-86C9-33A56D3BCAA3}"/>
          </ac:cxnSpMkLst>
        </pc:cxnChg>
        <pc:cxnChg chg="add del">
          <ac:chgData name="Guest User" userId="" providerId="Windows Live" clId="Web-{950A4F33-ED7D-D041-8261-485BC872B374}" dt="2025-03-01T18:52:47.163" v="522"/>
          <ac:cxnSpMkLst>
            <pc:docMk/>
            <pc:sldMk cId="2508981252" sldId="269"/>
            <ac:cxnSpMk id="18" creationId="{AA2EAA10-076F-46BD-8F0F-B9A2FB77A85C}"/>
          </ac:cxnSpMkLst>
        </pc:cxnChg>
        <pc:cxnChg chg="add del">
          <ac:chgData name="Guest User" userId="" providerId="Windows Live" clId="Web-{950A4F33-ED7D-D041-8261-485BC872B374}" dt="2025-03-01T18:52:47.163" v="522"/>
          <ac:cxnSpMkLst>
            <pc:docMk/>
            <pc:sldMk cId="2508981252" sldId="269"/>
            <ac:cxnSpMk id="19" creationId="{D891E407-403B-4764-86C9-33A56D3BCAA3}"/>
          </ac:cxnSpMkLst>
        </pc:cxnChg>
        <pc:cxnChg chg="add">
          <ac:chgData name="Guest User" userId="" providerId="Windows Live" clId="Web-{950A4F33-ED7D-D041-8261-485BC872B374}" dt="2025-03-01T18:52:47.163" v="522"/>
          <ac:cxnSpMkLst>
            <pc:docMk/>
            <pc:sldMk cId="2508981252" sldId="269"/>
            <ac:cxnSpMk id="26" creationId="{AA2EAA10-076F-46BD-8F0F-B9A2FB77A85C}"/>
          </ac:cxnSpMkLst>
        </pc:cxnChg>
        <pc:cxnChg chg="add">
          <ac:chgData name="Guest User" userId="" providerId="Windows Live" clId="Web-{950A4F33-ED7D-D041-8261-485BC872B374}" dt="2025-03-01T18:52:47.163" v="522"/>
          <ac:cxnSpMkLst>
            <pc:docMk/>
            <pc:sldMk cId="2508981252" sldId="269"/>
            <ac:cxnSpMk id="28" creationId="{D891E407-403B-4764-86C9-33A56D3BCAA3}"/>
          </ac:cxnSpMkLst>
        </pc:cxnChg>
      </pc:sldChg>
    </pc:docChg>
  </pc:docChgLst>
  <pc:docChgLst>
    <pc:chgData name="Naina Shk" userId="62b5d4c41155264b" providerId="Windows Live" clId="Web-{658557CE-3634-A9D7-B01A-264842848187}"/>
    <pc:docChg chg="modSld">
      <pc:chgData name="Naina Shk" userId="62b5d4c41155264b" providerId="Windows Live" clId="Web-{658557CE-3634-A9D7-B01A-264842848187}" dt="2025-03-01T08:29:26.191" v="52" actId="1076"/>
      <pc:docMkLst>
        <pc:docMk/>
      </pc:docMkLst>
      <pc:sldChg chg="modSp">
        <pc:chgData name="Naina Shk" userId="62b5d4c41155264b" providerId="Windows Live" clId="Web-{658557CE-3634-A9D7-B01A-264842848187}" dt="2025-03-01T08:14:29.185" v="12" actId="20577"/>
        <pc:sldMkLst>
          <pc:docMk/>
          <pc:sldMk cId="533262879" sldId="260"/>
        </pc:sldMkLst>
        <pc:spChg chg="mod">
          <ac:chgData name="Naina Shk" userId="62b5d4c41155264b" providerId="Windows Live" clId="Web-{658557CE-3634-A9D7-B01A-264842848187}" dt="2025-03-01T08:14:29.185" v="12" actId="20577"/>
          <ac:spMkLst>
            <pc:docMk/>
            <pc:sldMk cId="533262879" sldId="260"/>
            <ac:spMk id="2" creationId="{137B4591-2287-2B2F-96C8-4E00C986E325}"/>
          </ac:spMkLst>
        </pc:spChg>
      </pc:sldChg>
      <pc:sldChg chg="modSp">
        <pc:chgData name="Naina Shk" userId="62b5d4c41155264b" providerId="Windows Live" clId="Web-{658557CE-3634-A9D7-B01A-264842848187}" dt="2025-03-01T08:15:17.858" v="47" actId="20577"/>
        <pc:sldMkLst>
          <pc:docMk/>
          <pc:sldMk cId="2280211711" sldId="261"/>
        </pc:sldMkLst>
        <pc:spChg chg="mod">
          <ac:chgData name="Naina Shk" userId="62b5d4c41155264b" providerId="Windows Live" clId="Web-{658557CE-3634-A9D7-B01A-264842848187}" dt="2025-03-01T08:15:17.858" v="47" actId="20577"/>
          <ac:spMkLst>
            <pc:docMk/>
            <pc:sldMk cId="2280211711" sldId="261"/>
            <ac:spMk id="2" creationId="{A85BBE8E-CB2F-8381-24D0-A32190ACEA81}"/>
          </ac:spMkLst>
        </pc:spChg>
      </pc:sldChg>
      <pc:sldChg chg="modSp">
        <pc:chgData name="Naina Shk" userId="62b5d4c41155264b" providerId="Windows Live" clId="Web-{658557CE-3634-A9D7-B01A-264842848187}" dt="2025-03-01T08:16:08.876" v="49" actId="14100"/>
        <pc:sldMkLst>
          <pc:docMk/>
          <pc:sldMk cId="1785276119" sldId="262"/>
        </pc:sldMkLst>
        <pc:picChg chg="mod">
          <ac:chgData name="Naina Shk" userId="62b5d4c41155264b" providerId="Windows Live" clId="Web-{658557CE-3634-A9D7-B01A-264842848187}" dt="2025-03-01T08:16:08.876" v="49" actId="14100"/>
          <ac:picMkLst>
            <pc:docMk/>
            <pc:sldMk cId="1785276119" sldId="262"/>
            <ac:picMk id="4" creationId="{0A8C5A9F-BA5B-2D95-1569-27E6BE335062}"/>
          </ac:picMkLst>
        </pc:picChg>
      </pc:sldChg>
      <pc:sldChg chg="addSp delSp modSp">
        <pc:chgData name="Naina Shk" userId="62b5d4c41155264b" providerId="Windows Live" clId="Web-{658557CE-3634-A9D7-B01A-264842848187}" dt="2025-03-01T08:18:52.382" v="50"/>
        <pc:sldMkLst>
          <pc:docMk/>
          <pc:sldMk cId="1826587326" sldId="263"/>
        </pc:sldMkLst>
        <pc:spChg chg="mod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2" creationId="{71E2751A-5462-B009-ED9E-F0CDA0BE2601}"/>
          </ac:spMkLst>
        </pc:spChg>
        <pc:spChg chg="del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38" creationId="{0D7B6173-1D58-48E2-83CF-37350F315F75}"/>
          </ac:spMkLst>
        </pc:spChg>
        <pc:spChg chg="del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39" creationId="{BE149CDF-5DAC-4860-A285-9492CF2090AA}"/>
          </ac:spMkLst>
        </pc:spChg>
        <pc:spChg chg="del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41" creationId="{21BDEC81-16A7-4451-B893-C15000083B77}"/>
          </ac:spMkLst>
        </pc:spChg>
        <pc:spChg chg="del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42" creationId="{26A515A1-4D80-430E-BE0A-71A290516A82}"/>
          </ac:spMkLst>
        </pc:spChg>
        <pc:spChg chg="add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47" creationId="{BA79A7CF-01AF-4178-9369-94E0C90EB046}"/>
          </ac:spMkLst>
        </pc:spChg>
        <pc:spChg chg="add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49" creationId="{99413ED5-9ED4-4772-BCE4-2BCAE6B12E35}"/>
          </ac:spMkLst>
        </pc:spChg>
        <pc:spChg chg="add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51" creationId="{04357C93-F0CB-4A1C-8F77-4E9063789819}"/>
          </ac:spMkLst>
        </pc:spChg>
        <pc:spChg chg="add">
          <ac:chgData name="Naina Shk" userId="62b5d4c41155264b" providerId="Windows Live" clId="Web-{658557CE-3634-A9D7-B01A-264842848187}" dt="2025-03-01T08:18:52.382" v="50"/>
          <ac:spMkLst>
            <pc:docMk/>
            <pc:sldMk cId="1826587326" sldId="263"/>
            <ac:spMk id="53" creationId="{90F533E9-6690-41A8-A372-4C6C622D028D}"/>
          </ac:spMkLst>
        </pc:spChg>
        <pc:picChg chg="del">
          <ac:chgData name="Naina Shk" userId="62b5d4c41155264b" providerId="Windows Live" clId="Web-{658557CE-3634-A9D7-B01A-264842848187}" dt="2025-03-01T08:18:52.382" v="50"/>
          <ac:picMkLst>
            <pc:docMk/>
            <pc:sldMk cId="1826587326" sldId="263"/>
            <ac:picMk id="40" creationId="{B0DAC8FB-A162-44E3-A606-C855A03A5B09}"/>
          </ac:picMkLst>
        </pc:picChg>
      </pc:sldChg>
      <pc:sldChg chg="modSp">
        <pc:chgData name="Naina Shk" userId="62b5d4c41155264b" providerId="Windows Live" clId="Web-{658557CE-3634-A9D7-B01A-264842848187}" dt="2025-03-01T08:29:26.191" v="52" actId="1076"/>
        <pc:sldMkLst>
          <pc:docMk/>
          <pc:sldMk cId="4186604900" sldId="264"/>
        </pc:sldMkLst>
        <pc:picChg chg="mod">
          <ac:chgData name="Naina Shk" userId="62b5d4c41155264b" providerId="Windows Live" clId="Web-{658557CE-3634-A9D7-B01A-264842848187}" dt="2025-03-01T08:29:26.191" v="52" actId="1076"/>
          <ac:picMkLst>
            <pc:docMk/>
            <pc:sldMk cId="4186604900" sldId="264"/>
            <ac:picMk id="7" creationId="{BE4DA995-EFE9-2968-881B-04A8E52720D4}"/>
          </ac:picMkLst>
        </pc:picChg>
      </pc:sldChg>
    </pc:docChg>
  </pc:docChgLst>
  <pc:docChgLst>
    <pc:chgData name="Guest User" providerId="Windows Live" clId="Web-{C0F45460-DD44-4EF9-C84D-5519CE2E1B86}"/>
    <pc:docChg chg="modSld">
      <pc:chgData name="Guest User" userId="" providerId="Windows Live" clId="Web-{C0F45460-DD44-4EF9-C84D-5519CE2E1B86}" dt="2025-02-28T09:25:39.575" v="133" actId="20577"/>
      <pc:docMkLst>
        <pc:docMk/>
      </pc:docMkLst>
      <pc:sldChg chg="modSp">
        <pc:chgData name="Guest User" userId="" providerId="Windows Live" clId="Web-{C0F45460-DD44-4EF9-C84D-5519CE2E1B86}" dt="2025-02-28T09:25:39.575" v="133" actId="20577"/>
        <pc:sldMkLst>
          <pc:docMk/>
          <pc:sldMk cId="2870702155" sldId="256"/>
        </pc:sldMkLst>
        <pc:spChg chg="mod">
          <ac:chgData name="Guest User" userId="" providerId="Windows Live" clId="Web-{C0F45460-DD44-4EF9-C84D-5519CE2E1B86}" dt="2025-02-28T09:25:39.575" v="133" actId="20577"/>
          <ac:spMkLst>
            <pc:docMk/>
            <pc:sldMk cId="2870702155" sldId="256"/>
            <ac:spMk id="2" creationId="{E1773C13-508C-DA10-A235-D9BE8F4F3CB2}"/>
          </ac:spMkLst>
        </pc:spChg>
      </pc:sldChg>
    </pc:docChg>
  </pc:docChgLst>
  <pc:docChgLst>
    <pc:chgData name="Naina Shk" userId="62b5d4c41155264b" providerId="Windows Live" clId="Web-{F365E9B5-7DF8-8CE0-656E-B362B2C6C460}"/>
    <pc:docChg chg="delSld modSld">
      <pc:chgData name="Naina Shk" userId="62b5d4c41155264b" providerId="Windows Live" clId="Web-{F365E9B5-7DF8-8CE0-656E-B362B2C6C460}" dt="2025-03-02T07:12:39.884" v="75" actId="20577"/>
      <pc:docMkLst>
        <pc:docMk/>
      </pc:docMkLst>
      <pc:sldChg chg="addSp delSp modSp">
        <pc:chgData name="Naina Shk" userId="62b5d4c41155264b" providerId="Windows Live" clId="Web-{F365E9B5-7DF8-8CE0-656E-B362B2C6C460}" dt="2025-03-02T06:51:37.302" v="27" actId="1076"/>
        <pc:sldMkLst>
          <pc:docMk/>
          <pc:sldMk cId="2280211711" sldId="261"/>
        </pc:sldMkLst>
        <pc:spChg chg="mod">
          <ac:chgData name="Naina Shk" userId="62b5d4c41155264b" providerId="Windows Live" clId="Web-{F365E9B5-7DF8-8CE0-656E-B362B2C6C460}" dt="2025-03-02T06:45:46.098" v="22" actId="20577"/>
          <ac:spMkLst>
            <pc:docMk/>
            <pc:sldMk cId="2280211711" sldId="261"/>
            <ac:spMk id="2" creationId="{A85BBE8E-CB2F-8381-24D0-A32190ACEA81}"/>
          </ac:spMkLst>
        </pc:spChg>
        <pc:picChg chg="add mod">
          <ac:chgData name="Naina Shk" userId="62b5d4c41155264b" providerId="Windows Live" clId="Web-{F365E9B5-7DF8-8CE0-656E-B362B2C6C460}" dt="2025-03-02T06:51:37.302" v="27" actId="1076"/>
          <ac:picMkLst>
            <pc:docMk/>
            <pc:sldMk cId="2280211711" sldId="261"/>
            <ac:picMk id="3" creationId="{B677B9E1-BE78-5F48-BAD0-07B7484C4702}"/>
          </ac:picMkLst>
        </pc:picChg>
        <pc:picChg chg="del">
          <ac:chgData name="Naina Shk" userId="62b5d4c41155264b" providerId="Windows Live" clId="Web-{F365E9B5-7DF8-8CE0-656E-B362B2C6C460}" dt="2025-03-02T06:51:09.411" v="23"/>
          <ac:picMkLst>
            <pc:docMk/>
            <pc:sldMk cId="2280211711" sldId="261"/>
            <ac:picMk id="4" creationId="{28360D5D-0D10-8161-759B-5186D482AA61}"/>
          </ac:picMkLst>
        </pc:picChg>
      </pc:sldChg>
      <pc:sldChg chg="modSp">
        <pc:chgData name="Naina Shk" userId="62b5d4c41155264b" providerId="Windows Live" clId="Web-{F365E9B5-7DF8-8CE0-656E-B362B2C6C460}" dt="2025-03-02T07:12:39.884" v="75" actId="20577"/>
        <pc:sldMkLst>
          <pc:docMk/>
          <pc:sldMk cId="44200604" sldId="268"/>
        </pc:sldMkLst>
        <pc:graphicFrameChg chg="modGraphic">
          <ac:chgData name="Naina Shk" userId="62b5d4c41155264b" providerId="Windows Live" clId="Web-{F365E9B5-7DF8-8CE0-656E-B362B2C6C460}" dt="2025-03-02T07:12:39.884" v="75" actId="20577"/>
          <ac:graphicFrameMkLst>
            <pc:docMk/>
            <pc:sldMk cId="44200604" sldId="268"/>
            <ac:graphicFrameMk id="35" creationId="{30D6E06C-2804-CEC7-6697-81CE2E677D04}"/>
          </ac:graphicFrameMkLst>
        </pc:graphicFrameChg>
      </pc:sldChg>
      <pc:sldChg chg="del">
        <pc:chgData name="Naina Shk" userId="62b5d4c41155264b" providerId="Windows Live" clId="Web-{F365E9B5-7DF8-8CE0-656E-B362B2C6C460}" dt="2025-03-02T06:40:34.598" v="0"/>
        <pc:sldMkLst>
          <pc:docMk/>
          <pc:sldMk cId="2508981252" sldId="269"/>
        </pc:sldMkLst>
      </pc:sldChg>
    </pc:docChg>
  </pc:docChgLst>
  <pc:docChgLst>
    <pc:chgData name="Naina Shk" userId="62b5d4c41155264b" providerId="LiveId" clId="{FBFCC44B-25B2-46A3-9E2A-2E31A08CDB94}"/>
    <pc:docChg chg="undo custSel addSld modSld">
      <pc:chgData name="Naina Shk" userId="62b5d4c41155264b" providerId="LiveId" clId="{FBFCC44B-25B2-46A3-9E2A-2E31A08CDB94}" dt="2025-02-28T19:17:02.557" v="960" actId="20577"/>
      <pc:docMkLst>
        <pc:docMk/>
      </pc:docMkLst>
      <pc:sldChg chg="addSp delSp modSp mod">
        <pc:chgData name="Naina Shk" userId="62b5d4c41155264b" providerId="LiveId" clId="{FBFCC44B-25B2-46A3-9E2A-2E31A08CDB94}" dt="2025-02-28T19:00:29.221" v="469" actId="20577"/>
        <pc:sldMkLst>
          <pc:docMk/>
          <pc:sldMk cId="2870702155" sldId="256"/>
        </pc:sldMkLst>
        <pc:spChg chg="del mod">
          <ac:chgData name="Naina Shk" userId="62b5d4c41155264b" providerId="LiveId" clId="{FBFCC44B-25B2-46A3-9E2A-2E31A08CDB94}" dt="2025-02-28T18:54:32.247" v="377" actId="21"/>
          <ac:spMkLst>
            <pc:docMk/>
            <pc:sldMk cId="2870702155" sldId="256"/>
            <ac:spMk id="2" creationId="{E1773C13-508C-DA10-A235-D9BE8F4F3CB2}"/>
          </ac:spMkLst>
        </pc:spChg>
        <pc:spChg chg="add del mod">
          <ac:chgData name="Naina Shk" userId="62b5d4c41155264b" providerId="LiveId" clId="{FBFCC44B-25B2-46A3-9E2A-2E31A08CDB94}" dt="2025-02-28T18:53:30.976" v="375" actId="478"/>
          <ac:spMkLst>
            <pc:docMk/>
            <pc:sldMk cId="2870702155" sldId="256"/>
            <ac:spMk id="3" creationId="{C46F9515-6B77-D567-2B65-192D72D3A122}"/>
          </ac:spMkLst>
        </pc:spChg>
        <pc:spChg chg="mod">
          <ac:chgData name="Naina Shk" userId="62b5d4c41155264b" providerId="LiveId" clId="{FBFCC44B-25B2-46A3-9E2A-2E31A08CDB94}" dt="2025-02-28T09:25:24.042" v="165" actId="20577"/>
          <ac:spMkLst>
            <pc:docMk/>
            <pc:sldMk cId="2870702155" sldId="256"/>
            <ac:spMk id="3" creationId="{CB66ACF3-9C73-0353-3808-4650B204EEA3}"/>
          </ac:spMkLst>
        </pc:spChg>
        <pc:spChg chg="add del mod">
          <ac:chgData name="Naina Shk" userId="62b5d4c41155264b" providerId="LiveId" clId="{FBFCC44B-25B2-46A3-9E2A-2E31A08CDB94}" dt="2025-02-28T18:54:36.770" v="378"/>
          <ac:spMkLst>
            <pc:docMk/>
            <pc:sldMk cId="2870702155" sldId="256"/>
            <ac:spMk id="6" creationId="{F342A0B0-ECE2-754F-B450-2FA00D2AA26E}"/>
          </ac:spMkLst>
        </pc:spChg>
        <pc:spChg chg="add mod">
          <ac:chgData name="Naina Shk" userId="62b5d4c41155264b" providerId="LiveId" clId="{FBFCC44B-25B2-46A3-9E2A-2E31A08CDB94}" dt="2025-02-28T19:00:29.221" v="469" actId="20577"/>
          <ac:spMkLst>
            <pc:docMk/>
            <pc:sldMk cId="2870702155" sldId="256"/>
            <ac:spMk id="7" creationId="{E1773C13-508C-DA10-A235-D9BE8F4F3CB2}"/>
          </ac:spMkLst>
        </pc:spChg>
        <pc:spChg chg="add del">
          <ac:chgData name="Naina Shk" userId="62b5d4c41155264b" providerId="LiveId" clId="{FBFCC44B-25B2-46A3-9E2A-2E31A08CDB94}" dt="2025-02-28T18:56:20.801" v="399" actId="26606"/>
          <ac:spMkLst>
            <pc:docMk/>
            <pc:sldMk cId="2870702155" sldId="256"/>
            <ac:spMk id="116" creationId="{A8384FB5-9ADC-4DDC-881B-597D56F5B15D}"/>
          </ac:spMkLst>
        </pc:spChg>
        <pc:spChg chg="add del">
          <ac:chgData name="Naina Shk" userId="62b5d4c41155264b" providerId="LiveId" clId="{FBFCC44B-25B2-46A3-9E2A-2E31A08CDB94}" dt="2025-02-28T18:56:20.801" v="399" actId="26606"/>
          <ac:spMkLst>
            <pc:docMk/>
            <pc:sldMk cId="2870702155" sldId="256"/>
            <ac:spMk id="118" creationId="{BC05CA36-AD6A-4ABF-9A05-52E5A143D2BB}"/>
          </ac:spMkLst>
        </pc:spChg>
        <pc:spChg chg="add del">
          <ac:chgData name="Naina Shk" userId="62b5d4c41155264b" providerId="LiveId" clId="{FBFCC44B-25B2-46A3-9E2A-2E31A08CDB94}" dt="2025-02-28T18:56:20.801" v="399" actId="26606"/>
          <ac:spMkLst>
            <pc:docMk/>
            <pc:sldMk cId="2870702155" sldId="256"/>
            <ac:spMk id="120" creationId="{D4331EE8-85A4-4588-8D9E-70E534D477DB}"/>
          </ac:spMkLst>
        </pc:spChg>
        <pc:spChg chg="add del">
          <ac:chgData name="Naina Shk" userId="62b5d4c41155264b" providerId="LiveId" clId="{FBFCC44B-25B2-46A3-9E2A-2E31A08CDB94}" dt="2025-02-28T18:56:20.801" v="399" actId="26606"/>
          <ac:spMkLst>
            <pc:docMk/>
            <pc:sldMk cId="2870702155" sldId="256"/>
            <ac:spMk id="122" creationId="{49D6C862-61CC-4B46-8080-96583D653BAB}"/>
          </ac:spMkLst>
        </pc:spChg>
        <pc:spChg chg="add del">
          <ac:chgData name="Naina Shk" userId="62b5d4c41155264b" providerId="LiveId" clId="{FBFCC44B-25B2-46A3-9E2A-2E31A08CDB94}" dt="2025-02-28T18:56:20.801" v="399" actId="26606"/>
          <ac:spMkLst>
            <pc:docMk/>
            <pc:sldMk cId="2870702155" sldId="256"/>
            <ac:spMk id="124" creationId="{E37EECFC-A684-4391-AE85-4CDAF5565F61}"/>
          </ac:spMkLst>
        </pc:spChg>
        <pc:spChg chg="add del">
          <ac:chgData name="Naina Shk" userId="62b5d4c41155264b" providerId="LiveId" clId="{FBFCC44B-25B2-46A3-9E2A-2E31A08CDB94}" dt="2025-02-28T18:57:19.725" v="412" actId="26606"/>
          <ac:spMkLst>
            <pc:docMk/>
            <pc:sldMk cId="2870702155" sldId="256"/>
            <ac:spMk id="126" creationId="{94714483-7072-431F-9DBE-87F44E4D44BC}"/>
          </ac:spMkLst>
        </pc:spChg>
        <pc:spChg chg="add del">
          <ac:chgData name="Naina Shk" userId="62b5d4c41155264b" providerId="LiveId" clId="{FBFCC44B-25B2-46A3-9E2A-2E31A08CDB94}" dt="2025-02-28T18:57:19.725" v="412" actId="26606"/>
          <ac:spMkLst>
            <pc:docMk/>
            <pc:sldMk cId="2870702155" sldId="256"/>
            <ac:spMk id="127" creationId="{495892E1-F4A5-4991-AC52-4F417B14A2A2}"/>
          </ac:spMkLst>
        </pc:spChg>
        <pc:spChg chg="add del">
          <ac:chgData name="Naina Shk" userId="62b5d4c41155264b" providerId="LiveId" clId="{FBFCC44B-25B2-46A3-9E2A-2E31A08CDB94}" dt="2025-02-28T18:55:23.972" v="391" actId="26606"/>
          <ac:spMkLst>
            <pc:docMk/>
            <pc:sldMk cId="2870702155" sldId="256"/>
            <ac:spMk id="129" creationId="{51F77B6A-7F53-4B28-B73D-C8CC899AB221}"/>
          </ac:spMkLst>
        </pc:spChg>
        <pc:spChg chg="add del">
          <ac:chgData name="Naina Shk" userId="62b5d4c41155264b" providerId="LiveId" clId="{FBFCC44B-25B2-46A3-9E2A-2E31A08CDB94}" dt="2025-02-28T18:57:19.725" v="412" actId="26606"/>
          <ac:spMkLst>
            <pc:docMk/>
            <pc:sldMk cId="2870702155" sldId="256"/>
            <ac:spMk id="130" creationId="{E2683E3F-F855-4549-84F8-42064EC0F247}"/>
          </ac:spMkLst>
        </pc:spChg>
        <pc:spChg chg="add del">
          <ac:chgData name="Naina Shk" userId="62b5d4c41155264b" providerId="LiveId" clId="{FBFCC44B-25B2-46A3-9E2A-2E31A08CDB94}" dt="2025-02-28T18:56:11.357" v="395" actId="26606"/>
          <ac:spMkLst>
            <pc:docMk/>
            <pc:sldMk cId="2870702155" sldId="256"/>
            <ac:spMk id="131" creationId="{0295F874-A8A5-4A14-8CFC-828968DE64C4}"/>
          </ac:spMkLst>
        </pc:spChg>
        <pc:spChg chg="add del">
          <ac:chgData name="Naina Shk" userId="62b5d4c41155264b" providerId="LiveId" clId="{FBFCC44B-25B2-46A3-9E2A-2E31A08CDB94}" dt="2025-02-28T18:55:23.972" v="391" actId="26606"/>
          <ac:spMkLst>
            <pc:docMk/>
            <pc:sldMk cId="2870702155" sldId="256"/>
            <ac:spMk id="137" creationId="{E8DA6235-17F2-4C9E-88C6-C5D38D8D3C03}"/>
          </ac:spMkLst>
        </pc:spChg>
        <pc:spChg chg="add del">
          <ac:chgData name="Naina Shk" userId="62b5d4c41155264b" providerId="LiveId" clId="{FBFCC44B-25B2-46A3-9E2A-2E31A08CDB94}" dt="2025-02-28T18:57:19.725" v="412" actId="26606"/>
          <ac:spMkLst>
            <pc:docMk/>
            <pc:sldMk cId="2870702155" sldId="256"/>
            <ac:spMk id="140" creationId="{832F3179-0CD5-40C8-9939-D8355006F7BA}"/>
          </ac:spMkLst>
        </pc:spChg>
        <pc:spChg chg="add del">
          <ac:chgData name="Naina Shk" userId="62b5d4c41155264b" providerId="LiveId" clId="{FBFCC44B-25B2-46A3-9E2A-2E31A08CDB94}" dt="2025-02-28T18:55:23.972" v="391" actId="26606"/>
          <ac:spMkLst>
            <pc:docMk/>
            <pc:sldMk cId="2870702155" sldId="256"/>
            <ac:spMk id="141" creationId="{82347B6D-A7CC-48EB-861F-917D0D61E3EA}"/>
          </ac:spMkLst>
        </pc:spChg>
        <pc:spChg chg="add del">
          <ac:chgData name="Naina Shk" userId="62b5d4c41155264b" providerId="LiveId" clId="{FBFCC44B-25B2-46A3-9E2A-2E31A08CDB94}" dt="2025-02-28T18:55:23.972" v="391" actId="26606"/>
          <ac:spMkLst>
            <pc:docMk/>
            <pc:sldMk cId="2870702155" sldId="256"/>
            <ac:spMk id="147" creationId="{A753B935-E3DD-466D-BFAC-68E0BE02D092}"/>
          </ac:spMkLst>
        </pc:spChg>
        <pc:spChg chg="add del">
          <ac:chgData name="Naina Shk" userId="62b5d4c41155264b" providerId="LiveId" clId="{FBFCC44B-25B2-46A3-9E2A-2E31A08CDB94}" dt="2025-02-28T18:55:23.972" v="391" actId="26606"/>
          <ac:spMkLst>
            <pc:docMk/>
            <pc:sldMk cId="2870702155" sldId="256"/>
            <ac:spMk id="149" creationId="{FB034F26-4148-4B59-B493-14D7A9A8BAA9}"/>
          </ac:spMkLst>
        </pc:spChg>
        <pc:spChg chg="add del">
          <ac:chgData name="Naina Shk" userId="62b5d4c41155264b" providerId="LiveId" clId="{FBFCC44B-25B2-46A3-9E2A-2E31A08CDB94}" dt="2025-02-28T18:56:05.352" v="393" actId="26606"/>
          <ac:spMkLst>
            <pc:docMk/>
            <pc:sldMk cId="2870702155" sldId="256"/>
            <ac:spMk id="158" creationId="{94714483-7072-431F-9DBE-87F44E4D44BC}"/>
          </ac:spMkLst>
        </pc:spChg>
        <pc:spChg chg="add del">
          <ac:chgData name="Naina Shk" userId="62b5d4c41155264b" providerId="LiveId" clId="{FBFCC44B-25B2-46A3-9E2A-2E31A08CDB94}" dt="2025-02-28T18:56:05.352" v="393" actId="26606"/>
          <ac:spMkLst>
            <pc:docMk/>
            <pc:sldMk cId="2870702155" sldId="256"/>
            <ac:spMk id="159" creationId="{495892E1-F4A5-4991-AC52-4F417B14A2A2}"/>
          </ac:spMkLst>
        </pc:spChg>
        <pc:spChg chg="add del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60" creationId="{B50D074C-5457-4294-A181-6B67F41468B4}"/>
          </ac:spMkLst>
        </pc:spChg>
        <pc:spChg chg="add del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62" creationId="{F489C2E0-4895-4B72-85EA-7EE9FAFFDC7E}"/>
          </ac:spMkLst>
        </pc:spChg>
        <pc:spChg chg="add del">
          <ac:chgData name="Naina Shk" userId="62b5d4c41155264b" providerId="LiveId" clId="{FBFCC44B-25B2-46A3-9E2A-2E31A08CDB94}" dt="2025-02-28T18:56:05.352" v="393" actId="26606"/>
          <ac:spMkLst>
            <pc:docMk/>
            <pc:sldMk cId="2870702155" sldId="256"/>
            <ac:spMk id="164" creationId="{E2683E3F-F855-4549-84F8-42064EC0F247}"/>
          </ac:spMkLst>
        </pc:spChg>
        <pc:spChg chg="add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65" creationId="{E37EECFC-A684-4391-AE85-4CDAF5565F61}"/>
          </ac:spMkLst>
        </pc:spChg>
        <pc:spChg chg="add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67" creationId="{A8384FB5-9ADC-4DDC-881B-597D56F5B15D}"/>
          </ac:spMkLst>
        </pc:spChg>
        <pc:spChg chg="add del">
          <ac:chgData name="Naina Shk" userId="62b5d4c41155264b" providerId="LiveId" clId="{FBFCC44B-25B2-46A3-9E2A-2E31A08CDB94}" dt="2025-02-28T18:56:05.352" v="393" actId="26606"/>
          <ac:spMkLst>
            <pc:docMk/>
            <pc:sldMk cId="2870702155" sldId="256"/>
            <ac:spMk id="168" creationId="{832F3179-0CD5-40C8-9939-D8355006F7BA}"/>
          </ac:spMkLst>
        </pc:spChg>
        <pc:spChg chg="add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69" creationId="{BC05CA36-AD6A-4ABF-9A05-52E5A143D2BB}"/>
          </ac:spMkLst>
        </pc:spChg>
        <pc:spChg chg="add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71" creationId="{D4331EE8-85A4-4588-8D9E-70E534D477DB}"/>
          </ac:spMkLst>
        </pc:spChg>
        <pc:spChg chg="add">
          <ac:chgData name="Naina Shk" userId="62b5d4c41155264b" providerId="LiveId" clId="{FBFCC44B-25B2-46A3-9E2A-2E31A08CDB94}" dt="2025-02-28T18:58:27.430" v="431" actId="26606"/>
          <ac:spMkLst>
            <pc:docMk/>
            <pc:sldMk cId="2870702155" sldId="256"/>
            <ac:spMk id="173" creationId="{49D6C862-61CC-4B46-8080-96583D653BAB}"/>
          </ac:spMkLst>
        </pc:spChg>
        <pc:spChg chg="add del">
          <ac:chgData name="Naina Shk" userId="62b5d4c41155264b" providerId="LiveId" clId="{FBFCC44B-25B2-46A3-9E2A-2E31A08CDB94}" dt="2025-02-28T18:56:11.357" v="395" actId="26606"/>
          <ac:spMkLst>
            <pc:docMk/>
            <pc:sldMk cId="2870702155" sldId="256"/>
            <ac:spMk id="175" creationId="{C6FC42E6-6C25-4922-95D2-B97B1E123559}"/>
          </ac:spMkLst>
        </pc:spChg>
        <pc:grpChg chg="del">
          <ac:chgData name="Naina Shk" userId="62b5d4c41155264b" providerId="LiveId" clId="{FBFCC44B-25B2-46A3-9E2A-2E31A08CDB94}" dt="2025-02-28T18:57:19.725" v="412" actId="26606"/>
          <ac:grpSpMkLst>
            <pc:docMk/>
            <pc:sldMk cId="2870702155" sldId="256"/>
            <ac:grpSpMk id="133" creationId="{ACF597F8-76AA-44FA-8E6A-06223B66C0DD}"/>
          </ac:grpSpMkLst>
        </pc:grpChg>
        <pc:grpChg chg="del">
          <ac:chgData name="Naina Shk" userId="62b5d4c41155264b" providerId="LiveId" clId="{FBFCC44B-25B2-46A3-9E2A-2E31A08CDB94}" dt="2025-02-28T18:57:19.725" v="412" actId="26606"/>
          <ac:grpSpMkLst>
            <pc:docMk/>
            <pc:sldMk cId="2870702155" sldId="256"/>
            <ac:grpSpMk id="143" creationId="{8FC90B1E-0223-4440-AF22-8F32F6F0C7D2}"/>
          </ac:grpSpMkLst>
        </pc:grpChg>
        <pc:picChg chg="mod ord">
          <ac:chgData name="Naina Shk" userId="62b5d4c41155264b" providerId="LiveId" clId="{FBFCC44B-25B2-46A3-9E2A-2E31A08CDB94}" dt="2025-02-28T18:58:27.430" v="431" actId="26606"/>
          <ac:picMkLst>
            <pc:docMk/>
            <pc:sldMk cId="2870702155" sldId="256"/>
            <ac:picMk id="5" creationId="{9778F6A5-73D5-FDA1-6477-ED7AAD446621}"/>
          </ac:picMkLst>
        </pc:picChg>
      </pc:sldChg>
      <pc:sldChg chg="addSp delSp modSp mod setBg setClrOvrMap">
        <pc:chgData name="Naina Shk" userId="62b5d4c41155264b" providerId="LiveId" clId="{FBFCC44B-25B2-46A3-9E2A-2E31A08CDB94}" dt="2025-02-28T19:16:44.502" v="948" actId="26606"/>
        <pc:sldMkLst>
          <pc:docMk/>
          <pc:sldMk cId="1583056819" sldId="257"/>
        </pc:sldMkLst>
        <pc:spChg chg="mod">
          <ac:chgData name="Naina Shk" userId="62b5d4c41155264b" providerId="LiveId" clId="{FBFCC44B-25B2-46A3-9E2A-2E31A08CDB94}" dt="2025-02-28T19:15:16.636" v="894" actId="26606"/>
          <ac:spMkLst>
            <pc:docMk/>
            <pc:sldMk cId="1583056819" sldId="257"/>
            <ac:spMk id="2" creationId="{AC931385-8303-144F-F27C-AF1F74716A35}"/>
          </ac:spMkLst>
        </pc:spChg>
        <pc:spChg chg="add del">
          <ac:chgData name="Naina Shk" userId="62b5d4c41155264b" providerId="LiveId" clId="{FBFCC44B-25B2-46A3-9E2A-2E31A08CDB94}" dt="2025-02-28T19:15:16.636" v="894" actId="26606"/>
          <ac:spMkLst>
            <pc:docMk/>
            <pc:sldMk cId="1583056819" sldId="257"/>
            <ac:spMk id="54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5:16.636" v="894" actId="26606"/>
          <ac:spMkLst>
            <pc:docMk/>
            <pc:sldMk cId="1583056819" sldId="257"/>
            <ac:spMk id="55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5:16.636" v="894" actId="26606"/>
          <ac:spMkLst>
            <pc:docMk/>
            <pc:sldMk cId="1583056819" sldId="257"/>
            <ac:spMk id="56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5:16.636" v="894" actId="26606"/>
          <ac:spMkLst>
            <pc:docMk/>
            <pc:sldMk cId="1583056819" sldId="257"/>
            <ac:spMk id="57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3:31.497" v="854" actId="26606"/>
          <ac:spMkLst>
            <pc:docMk/>
            <pc:sldMk cId="1583056819" sldId="257"/>
            <ac:spMk id="60" creationId="{45D37F4E-DDB4-456B-97E0-9937730A039F}"/>
          </ac:spMkLst>
        </pc:spChg>
        <pc:spChg chg="add del">
          <ac:chgData name="Naina Shk" userId="62b5d4c41155264b" providerId="LiveId" clId="{FBFCC44B-25B2-46A3-9E2A-2E31A08CDB94}" dt="2025-02-28T19:13:31.497" v="854" actId="26606"/>
          <ac:spMkLst>
            <pc:docMk/>
            <pc:sldMk cId="1583056819" sldId="257"/>
            <ac:spMk id="61" creationId="{B2DD41CD-8F47-4F56-AD12-4E2FF7696987}"/>
          </ac:spMkLst>
        </pc:spChg>
        <pc:spChg chg="add del">
          <ac:chgData name="Naina Shk" userId="62b5d4c41155264b" providerId="LiveId" clId="{FBFCC44B-25B2-46A3-9E2A-2E31A08CDB94}" dt="2025-02-28T19:13:12.882" v="826" actId="26606"/>
          <ac:spMkLst>
            <pc:docMk/>
            <pc:sldMk cId="1583056819" sldId="257"/>
            <ac:spMk id="62" creationId="{6C4028FD-8BAA-4A19-BFDE-594D991B7552}"/>
          </ac:spMkLst>
        </pc:spChg>
        <pc:spChg chg="add del">
          <ac:chgData name="Naina Shk" userId="62b5d4c41155264b" providerId="LiveId" clId="{FBFCC44B-25B2-46A3-9E2A-2E31A08CDB94}" dt="2025-02-28T19:13:14.812" v="828" actId="26606"/>
          <ac:spMkLst>
            <pc:docMk/>
            <pc:sldMk cId="1583056819" sldId="257"/>
            <ac:spMk id="63" creationId="{9228552E-C8B1-4A80-8448-0787CE0FC704}"/>
          </ac:spMkLst>
        </pc:spChg>
        <pc:spChg chg="add del">
          <ac:chgData name="Naina Shk" userId="62b5d4c41155264b" providerId="LiveId" clId="{FBFCC44B-25B2-46A3-9E2A-2E31A08CDB94}" dt="2025-02-28T19:13:17.248" v="832" actId="26606"/>
          <ac:spMkLst>
            <pc:docMk/>
            <pc:sldMk cId="1583056819" sldId="257"/>
            <ac:spMk id="64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3:16.052" v="830" actId="26606"/>
          <ac:spMkLst>
            <pc:docMk/>
            <pc:sldMk cId="1583056819" sldId="257"/>
            <ac:spMk id="65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3:17.248" v="832" actId="26606"/>
          <ac:spMkLst>
            <pc:docMk/>
            <pc:sldMk cId="1583056819" sldId="257"/>
            <ac:spMk id="66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3:17.248" v="832" actId="26606"/>
          <ac:spMkLst>
            <pc:docMk/>
            <pc:sldMk cId="1583056819" sldId="257"/>
            <ac:spMk id="67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3:17.248" v="832" actId="26606"/>
          <ac:spMkLst>
            <pc:docMk/>
            <pc:sldMk cId="1583056819" sldId="257"/>
            <ac:spMk id="68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5:15.023" v="891" actId="26606"/>
          <ac:spMkLst>
            <pc:docMk/>
            <pc:sldMk cId="1583056819" sldId="257"/>
            <ac:spMk id="69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3:18.554" v="834" actId="26606"/>
          <ac:spMkLst>
            <pc:docMk/>
            <pc:sldMk cId="1583056819" sldId="257"/>
            <ac:spMk id="70" creationId="{4037C1C0-FADA-40C7-B923-037899A24F09}"/>
          </ac:spMkLst>
        </pc:spChg>
        <pc:spChg chg="add del">
          <ac:chgData name="Naina Shk" userId="62b5d4c41155264b" providerId="LiveId" clId="{FBFCC44B-25B2-46A3-9E2A-2E31A08CDB94}" dt="2025-02-28T19:13:18.554" v="834" actId="26606"/>
          <ac:spMkLst>
            <pc:docMk/>
            <pc:sldMk cId="1583056819" sldId="257"/>
            <ac:spMk id="72" creationId="{4B56CC07-3AFD-4C79-AFB2-0428FBBD79D1}"/>
          </ac:spMkLst>
        </pc:spChg>
        <pc:spChg chg="add del">
          <ac:chgData name="Naina Shk" userId="62b5d4c41155264b" providerId="LiveId" clId="{FBFCC44B-25B2-46A3-9E2A-2E31A08CDB94}" dt="2025-02-28T19:15:16.606" v="893" actId="26606"/>
          <ac:spMkLst>
            <pc:docMk/>
            <pc:sldMk cId="1583056819" sldId="257"/>
            <ac:spMk id="73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3:19.160" v="836" actId="26606"/>
          <ac:spMkLst>
            <pc:docMk/>
            <pc:sldMk cId="1583056819" sldId="257"/>
            <ac:spMk id="74" creationId="{C3896A03-3945-419A-B66B-4EE266EDD152}"/>
          </ac:spMkLst>
        </pc:spChg>
        <pc:spChg chg="add del">
          <ac:chgData name="Naina Shk" userId="62b5d4c41155264b" providerId="LiveId" clId="{FBFCC44B-25B2-46A3-9E2A-2E31A08CDB94}" dt="2025-02-28T19:13:19.160" v="836" actId="26606"/>
          <ac:spMkLst>
            <pc:docMk/>
            <pc:sldMk cId="1583056819" sldId="257"/>
            <ac:spMk id="75" creationId="{B34F5AD2-EDBD-4BBD-A55C-EAFFD0C7097A}"/>
          </ac:spMkLst>
        </pc:spChg>
        <pc:spChg chg="add del">
          <ac:chgData name="Naina Shk" userId="62b5d4c41155264b" providerId="LiveId" clId="{FBFCC44B-25B2-46A3-9E2A-2E31A08CDB94}" dt="2025-02-28T19:13:32.755" v="856" actId="26606"/>
          <ac:spMkLst>
            <pc:docMk/>
            <pc:sldMk cId="1583056819" sldId="257"/>
            <ac:spMk id="76" creationId="{F944E337-3E5D-4A1F-A5A1-2057F25B8A7B}"/>
          </ac:spMkLst>
        </pc:spChg>
        <pc:spChg chg="add del">
          <ac:chgData name="Naina Shk" userId="62b5d4c41155264b" providerId="LiveId" clId="{FBFCC44B-25B2-46A3-9E2A-2E31A08CDB94}" dt="2025-02-28T19:13:22.460" v="838" actId="26606"/>
          <ac:spMkLst>
            <pc:docMk/>
            <pc:sldMk cId="1583056819" sldId="257"/>
            <ac:spMk id="77" creationId="{35DB3719-6FDC-4E5D-891D-FF40B7300F64}"/>
          </ac:spMkLst>
        </pc:spChg>
        <pc:spChg chg="add del">
          <ac:chgData name="Naina Shk" userId="62b5d4c41155264b" providerId="LiveId" clId="{FBFCC44B-25B2-46A3-9E2A-2E31A08CDB94}" dt="2025-02-28T19:13:22.460" v="838" actId="26606"/>
          <ac:spMkLst>
            <pc:docMk/>
            <pc:sldMk cId="1583056819" sldId="257"/>
            <ac:spMk id="78" creationId="{E0CBAC23-2E3F-4A90-BA59-F8299F6A5439}"/>
          </ac:spMkLst>
        </pc:spChg>
        <pc:spChg chg="add del">
          <ac:chgData name="Naina Shk" userId="62b5d4c41155264b" providerId="LiveId" clId="{FBFCC44B-25B2-46A3-9E2A-2E31A08CDB94}" dt="2025-02-28T19:13:32.755" v="856" actId="26606"/>
          <ac:spMkLst>
            <pc:docMk/>
            <pc:sldMk cId="1583056819" sldId="257"/>
            <ac:spMk id="79" creationId="{4B24796A-C1F6-4B21-B963-70E55A144F0A}"/>
          </ac:spMkLst>
        </pc:spChg>
        <pc:spChg chg="add del">
          <ac:chgData name="Naina Shk" userId="62b5d4c41155264b" providerId="LiveId" clId="{FBFCC44B-25B2-46A3-9E2A-2E31A08CDB94}" dt="2025-02-28T19:13:23.523" v="840" actId="26606"/>
          <ac:spMkLst>
            <pc:docMk/>
            <pc:sldMk cId="1583056819" sldId="257"/>
            <ac:spMk id="80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3:23.523" v="840" actId="26606"/>
          <ac:spMkLst>
            <pc:docMk/>
            <pc:sldMk cId="1583056819" sldId="257"/>
            <ac:spMk id="81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3:23.523" v="840" actId="26606"/>
          <ac:spMkLst>
            <pc:docMk/>
            <pc:sldMk cId="1583056819" sldId="257"/>
            <ac:spMk id="82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3:23.523" v="840" actId="26606"/>
          <ac:spMkLst>
            <pc:docMk/>
            <pc:sldMk cId="1583056819" sldId="257"/>
            <ac:spMk id="83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3:32.755" v="856" actId="26606"/>
          <ac:spMkLst>
            <pc:docMk/>
            <pc:sldMk cId="1583056819" sldId="257"/>
            <ac:spMk id="84" creationId="{8101159E-D455-456F-8FE1-396AB1590C2F}"/>
          </ac:spMkLst>
        </pc:spChg>
        <pc:spChg chg="add del">
          <ac:chgData name="Naina Shk" userId="62b5d4c41155264b" providerId="LiveId" clId="{FBFCC44B-25B2-46A3-9E2A-2E31A08CDB94}" dt="2025-02-28T19:13:24.442" v="842" actId="26606"/>
          <ac:spMkLst>
            <pc:docMk/>
            <pc:sldMk cId="1583056819" sldId="257"/>
            <ac:spMk id="85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3:24.442" v="842" actId="26606"/>
          <ac:spMkLst>
            <pc:docMk/>
            <pc:sldMk cId="1583056819" sldId="257"/>
            <ac:spMk id="86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3:24.442" v="842" actId="26606"/>
          <ac:spMkLst>
            <pc:docMk/>
            <pc:sldMk cId="1583056819" sldId="257"/>
            <ac:spMk id="87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3:24.442" v="842" actId="26606"/>
          <ac:spMkLst>
            <pc:docMk/>
            <pc:sldMk cId="1583056819" sldId="257"/>
            <ac:spMk id="88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3:32.755" v="856" actId="26606"/>
          <ac:spMkLst>
            <pc:docMk/>
            <pc:sldMk cId="1583056819" sldId="257"/>
            <ac:spMk id="89" creationId="{1F9FDF39-7A42-411B-85F1-9DE812C7A75B}"/>
          </ac:spMkLst>
        </pc:spChg>
        <pc:spChg chg="add del">
          <ac:chgData name="Naina Shk" userId="62b5d4c41155264b" providerId="LiveId" clId="{FBFCC44B-25B2-46A3-9E2A-2E31A08CDB94}" dt="2025-02-28T19:13:25.173" v="844" actId="26606"/>
          <ac:spMkLst>
            <pc:docMk/>
            <pc:sldMk cId="1583056819" sldId="257"/>
            <ac:spMk id="90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3:25.173" v="844" actId="26606"/>
          <ac:spMkLst>
            <pc:docMk/>
            <pc:sldMk cId="1583056819" sldId="257"/>
            <ac:spMk id="91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3:25.173" v="844" actId="26606"/>
          <ac:spMkLst>
            <pc:docMk/>
            <pc:sldMk cId="1583056819" sldId="257"/>
            <ac:spMk id="92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3:25.173" v="844" actId="26606"/>
          <ac:spMkLst>
            <pc:docMk/>
            <pc:sldMk cId="1583056819" sldId="257"/>
            <ac:spMk id="93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3:37.165" v="858" actId="26606"/>
          <ac:spMkLst>
            <pc:docMk/>
            <pc:sldMk cId="1583056819" sldId="257"/>
            <ac:spMk id="94" creationId="{45D37F4E-DDB4-456B-97E0-9937730A039F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95" creationId="{F3060C83-F051-4F0E-ABAD-AA0DFC48B218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96" creationId="{83C98ABE-055B-441F-B07E-44F97F083C39}"/>
          </ac:spMkLst>
        </pc:spChg>
        <pc:spChg chg="add del">
          <ac:chgData name="Naina Shk" userId="62b5d4c41155264b" providerId="LiveId" clId="{FBFCC44B-25B2-46A3-9E2A-2E31A08CDB94}" dt="2025-02-28T19:15:16.606" v="893" actId="26606"/>
          <ac:spMkLst>
            <pc:docMk/>
            <pc:sldMk cId="1583056819" sldId="257"/>
            <ac:spMk id="97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98" creationId="{3783CA14-24A1-485C-8B30-D6A5D87987AD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99" creationId="{9A97C86A-04D6-40F7-AE84-31AB43E6A846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100" creationId="{FF9F2414-84E8-453E-B1F3-389FDE8192D9}"/>
          </ac:spMkLst>
        </pc:spChg>
        <pc:spChg chg="add del">
          <ac:chgData name="Naina Shk" userId="62b5d4c41155264b" providerId="LiveId" clId="{FBFCC44B-25B2-46A3-9E2A-2E31A08CDB94}" dt="2025-02-28T19:13:27.276" v="846" actId="26606"/>
          <ac:spMkLst>
            <pc:docMk/>
            <pc:sldMk cId="1583056819" sldId="257"/>
            <ac:spMk id="101" creationId="{3ECA69A1-7536-43AC-85EF-C7106179F5ED}"/>
          </ac:spMkLst>
        </pc:spChg>
        <pc:spChg chg="add del">
          <ac:chgData name="Naina Shk" userId="62b5d4c41155264b" providerId="LiveId" clId="{FBFCC44B-25B2-46A3-9E2A-2E31A08CDB94}" dt="2025-02-28T19:13:37.165" v="858" actId="26606"/>
          <ac:spMkLst>
            <pc:docMk/>
            <pc:sldMk cId="1583056819" sldId="257"/>
            <ac:spMk id="102" creationId="{B2DD41CD-8F47-4F56-AD12-4E2FF7696987}"/>
          </ac:spMkLst>
        </pc:spChg>
        <pc:spChg chg="add del">
          <ac:chgData name="Naina Shk" userId="62b5d4c41155264b" providerId="LiveId" clId="{FBFCC44B-25B2-46A3-9E2A-2E31A08CDB94}" dt="2025-02-28T19:13:28.693" v="848" actId="26606"/>
          <ac:spMkLst>
            <pc:docMk/>
            <pc:sldMk cId="1583056819" sldId="257"/>
            <ac:spMk id="103" creationId="{1A9F7B4E-B03D-4F64-BE33-00D074458D45}"/>
          </ac:spMkLst>
        </pc:spChg>
        <pc:spChg chg="add del">
          <ac:chgData name="Naina Shk" userId="62b5d4c41155264b" providerId="LiveId" clId="{FBFCC44B-25B2-46A3-9E2A-2E31A08CDB94}" dt="2025-02-28T19:13:28.693" v="848" actId="26606"/>
          <ac:spMkLst>
            <pc:docMk/>
            <pc:sldMk cId="1583056819" sldId="257"/>
            <ac:spMk id="104" creationId="{7E2BE7F7-CA89-4002-ACCE-A478AEA24F5E}"/>
          </ac:spMkLst>
        </pc:spChg>
        <pc:spChg chg="add del">
          <ac:chgData name="Naina Shk" userId="62b5d4c41155264b" providerId="LiveId" clId="{FBFCC44B-25B2-46A3-9E2A-2E31A08CDB94}" dt="2025-02-28T19:13:38.670" v="860" actId="26606"/>
          <ac:spMkLst>
            <pc:docMk/>
            <pc:sldMk cId="1583056819" sldId="257"/>
            <ac:spMk id="105" creationId="{6C4028FD-8BAA-4A19-BFDE-594D991B7552}"/>
          </ac:spMkLst>
        </pc:spChg>
        <pc:spChg chg="add del">
          <ac:chgData name="Naina Shk" userId="62b5d4c41155264b" providerId="LiveId" clId="{FBFCC44B-25B2-46A3-9E2A-2E31A08CDB94}" dt="2025-02-28T19:13:29.796" v="850" actId="26606"/>
          <ac:spMkLst>
            <pc:docMk/>
            <pc:sldMk cId="1583056819" sldId="257"/>
            <ac:spMk id="106" creationId="{7D07B7BC-3270-4CF3-A7AA-0937908AD58A}"/>
          </ac:spMkLst>
        </pc:spChg>
        <pc:spChg chg="add del">
          <ac:chgData name="Naina Shk" userId="62b5d4c41155264b" providerId="LiveId" clId="{FBFCC44B-25B2-46A3-9E2A-2E31A08CDB94}" dt="2025-02-28T19:15:16.606" v="893" actId="26606"/>
          <ac:spMkLst>
            <pc:docMk/>
            <pc:sldMk cId="1583056819" sldId="257"/>
            <ac:spMk id="108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15:16.606" v="893" actId="26606"/>
          <ac:spMkLst>
            <pc:docMk/>
            <pc:sldMk cId="1583056819" sldId="257"/>
            <ac:spMk id="109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6:44.502" v="948" actId="26606"/>
          <ac:spMkLst>
            <pc:docMk/>
            <pc:sldMk cId="1583056819" sldId="257"/>
            <ac:spMk id="112" creationId="{B50AB553-2A96-4A92-96F2-93548E096954}"/>
          </ac:spMkLst>
        </pc:spChg>
        <pc:grpChg chg="add del">
          <ac:chgData name="Naina Shk" userId="62b5d4c41155264b" providerId="LiveId" clId="{FBFCC44B-25B2-46A3-9E2A-2E31A08CDB94}" dt="2025-02-28T19:13:29.796" v="850" actId="26606"/>
          <ac:grpSpMkLst>
            <pc:docMk/>
            <pc:sldMk cId="1583056819" sldId="257"/>
            <ac:grpSpMk id="107" creationId="{3248F5E6-4377-481A-9615-8B26AF96A076}"/>
          </ac:grpSpMkLst>
        </pc:grpChg>
        <pc:grpChg chg="add del">
          <ac:chgData name="Naina Shk" userId="62b5d4c41155264b" providerId="LiveId" clId="{FBFCC44B-25B2-46A3-9E2A-2E31A08CDB94}" dt="2025-02-28T19:13:29.796" v="850" actId="26606"/>
          <ac:grpSpMkLst>
            <pc:docMk/>
            <pc:sldMk cId="1583056819" sldId="257"/>
            <ac:grpSpMk id="110" creationId="{E27AF472-EAE3-4572-AB69-B92BD10DBC6D}"/>
          </ac:grpSpMkLst>
        </pc:grpChg>
        <pc:graphicFrameChg chg="mod modGraphic">
          <ac:chgData name="Naina Shk" userId="62b5d4c41155264b" providerId="LiveId" clId="{FBFCC44B-25B2-46A3-9E2A-2E31A08CDB94}" dt="2025-02-28T19:16:44.502" v="948" actId="26606"/>
          <ac:graphicFrameMkLst>
            <pc:docMk/>
            <pc:sldMk cId="1583056819" sldId="257"/>
            <ac:graphicFrameMk id="36" creationId="{94A394A6-F4AF-8727-7881-1ED3B866EEE8}"/>
          </ac:graphicFrameMkLst>
        </pc:graphicFrameChg>
        <pc:picChg chg="add del">
          <ac:chgData name="Naina Shk" userId="62b5d4c41155264b" providerId="LiveId" clId="{FBFCC44B-25B2-46A3-9E2A-2E31A08CDB94}" dt="2025-02-28T19:13:14.812" v="828" actId="26606"/>
          <ac:picMkLst>
            <pc:docMk/>
            <pc:sldMk cId="1583056819" sldId="257"/>
            <ac:picMk id="59" creationId="{E3F11C64-48DD-F0A6-F473-394A7BA2E8AB}"/>
          </ac:picMkLst>
        </pc:picChg>
        <pc:picChg chg="add del">
          <ac:chgData name="Naina Shk" userId="62b5d4c41155264b" providerId="LiveId" clId="{FBFCC44B-25B2-46A3-9E2A-2E31A08CDB94}" dt="2025-02-28T19:13:18.554" v="834" actId="26606"/>
          <ac:picMkLst>
            <pc:docMk/>
            <pc:sldMk cId="1583056819" sldId="257"/>
            <ac:picMk id="71" creationId="{8B4BDB6C-0FAA-FDD0-ECE7-1B4757965849}"/>
          </ac:picMkLst>
        </pc:picChg>
        <pc:picChg chg="add mod">
          <ac:chgData name="Naina Shk" userId="62b5d4c41155264b" providerId="LiveId" clId="{FBFCC44B-25B2-46A3-9E2A-2E31A08CDB94}" dt="2025-02-28T19:16:44.502" v="948" actId="26606"/>
          <ac:picMkLst>
            <pc:docMk/>
            <pc:sldMk cId="1583056819" sldId="257"/>
            <ac:picMk id="111" creationId="{A9A60CA2-3E5D-FA48-18E1-DEDF1248EEAE}"/>
          </ac:picMkLst>
        </pc:picChg>
      </pc:sldChg>
      <pc:sldChg chg="addSp delSp modSp mod setClrOvrMap">
        <pc:chgData name="Naina Shk" userId="62b5d4c41155264b" providerId="LiveId" clId="{FBFCC44B-25B2-46A3-9E2A-2E31A08CDB94}" dt="2025-02-28T19:14:04.929" v="887" actId="20577"/>
        <pc:sldMkLst>
          <pc:docMk/>
          <pc:sldMk cId="1958883844" sldId="258"/>
        </pc:sldMkLst>
        <pc:spChg chg="mod">
          <ac:chgData name="Naina Shk" userId="62b5d4c41155264b" providerId="LiveId" clId="{FBFCC44B-25B2-46A3-9E2A-2E31A08CDB94}" dt="2025-02-28T19:14:04.929" v="887" actId="20577"/>
          <ac:spMkLst>
            <pc:docMk/>
            <pc:sldMk cId="1958883844" sldId="258"/>
            <ac:spMk id="2" creationId="{05A6BB7A-5D67-8DCE-7653-7A5F9F5CD282}"/>
          </ac:spMkLst>
        </pc:spChg>
        <pc:spChg chg="mod">
          <ac:chgData name="Naina Shk" userId="62b5d4c41155264b" providerId="LiveId" clId="{FBFCC44B-25B2-46A3-9E2A-2E31A08CDB94}" dt="2025-02-28T18:50:05.137" v="175" actId="20577"/>
          <ac:spMkLst>
            <pc:docMk/>
            <pc:sldMk cId="1958883844" sldId="258"/>
            <ac:spMk id="3" creationId="{0FACB58D-C6F1-9094-BF95-EA90601438D2}"/>
          </ac:spMkLst>
        </pc:spChg>
        <pc:spChg chg="add del">
          <ac:chgData name="Naina Shk" userId="62b5d4c41155264b" providerId="LiveId" clId="{FBFCC44B-25B2-46A3-9E2A-2E31A08CDB94}" dt="2025-02-28T19:07:16.779" v="739" actId="26606"/>
          <ac:spMkLst>
            <pc:docMk/>
            <pc:sldMk cId="1958883844" sldId="258"/>
            <ac:spMk id="49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07:16.779" v="739" actId="26606"/>
          <ac:spMkLst>
            <pc:docMk/>
            <pc:sldMk cId="1958883844" sldId="258"/>
            <ac:spMk id="50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07:16.779" v="739" actId="26606"/>
          <ac:spMkLst>
            <pc:docMk/>
            <pc:sldMk cId="1958883844" sldId="258"/>
            <ac:spMk id="51" creationId="{AAD0DBB9-1A4B-4391-81D4-CB19F9AB918A}"/>
          </ac:spMkLst>
        </pc:spChg>
        <pc:spChg chg="add del">
          <ac:chgData name="Naina Shk" userId="62b5d4c41155264b" providerId="LiveId" clId="{FBFCC44B-25B2-46A3-9E2A-2E31A08CDB94}" dt="2025-02-28T19:07:16.779" v="739" actId="26606"/>
          <ac:spMkLst>
            <pc:docMk/>
            <pc:sldMk cId="1958883844" sldId="258"/>
            <ac:spMk id="52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07:16.760" v="738" actId="26606"/>
          <ac:spMkLst>
            <pc:docMk/>
            <pc:sldMk cId="1958883844" sldId="258"/>
            <ac:spMk id="58" creationId="{6C4028FD-8BAA-4A19-BFDE-594D991B7552}"/>
          </ac:spMkLst>
        </pc:spChg>
        <pc:spChg chg="add del">
          <ac:chgData name="Naina Shk" userId="62b5d4c41155264b" providerId="LiveId" clId="{FBFCC44B-25B2-46A3-9E2A-2E31A08CDB94}" dt="2025-02-28T19:10:58.263" v="818" actId="26606"/>
          <ac:spMkLst>
            <pc:docMk/>
            <pc:sldMk cId="1958883844" sldId="258"/>
            <ac:spMk id="60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0:01.590" v="805" actId="26606"/>
          <ac:spMkLst>
            <pc:docMk/>
            <pc:sldMk cId="1958883844" sldId="258"/>
            <ac:spMk id="65" creationId="{BACC6370-2D7E-4714-9D71-7542949D7D5D}"/>
          </ac:spMkLst>
        </pc:spChg>
        <pc:spChg chg="add del">
          <ac:chgData name="Naina Shk" userId="62b5d4c41155264b" providerId="LiveId" clId="{FBFCC44B-25B2-46A3-9E2A-2E31A08CDB94}" dt="2025-02-28T19:10:58.215" v="817" actId="26606"/>
          <ac:spMkLst>
            <pc:docMk/>
            <pc:sldMk cId="1958883844" sldId="258"/>
            <ac:spMk id="66" creationId="{9228552E-C8B1-4A80-8448-0787CE0FC704}"/>
          </ac:spMkLst>
        </pc:spChg>
        <pc:spChg chg="add del">
          <ac:chgData name="Naina Shk" userId="62b5d4c41155264b" providerId="LiveId" clId="{FBFCC44B-25B2-46A3-9E2A-2E31A08CDB94}" dt="2025-02-28T19:10:01.590" v="805" actId="26606"/>
          <ac:spMkLst>
            <pc:docMk/>
            <pc:sldMk cId="1958883844" sldId="258"/>
            <ac:spMk id="67" creationId="{F68B3F68-107C-434F-AA38-110D5EA91B85}"/>
          </ac:spMkLst>
        </pc:spChg>
        <pc:spChg chg="add del">
          <ac:chgData name="Naina Shk" userId="62b5d4c41155264b" providerId="LiveId" clId="{FBFCC44B-25B2-46A3-9E2A-2E31A08CDB94}" dt="2025-02-28T19:10:01.590" v="805" actId="26606"/>
          <ac:spMkLst>
            <pc:docMk/>
            <pc:sldMk cId="1958883844" sldId="258"/>
            <ac:spMk id="69" creationId="{AAD0DBB9-1A4B-4391-81D4-CB19F9AB918A}"/>
          </ac:spMkLst>
        </pc:spChg>
        <pc:spChg chg="add">
          <ac:chgData name="Naina Shk" userId="62b5d4c41155264b" providerId="LiveId" clId="{FBFCC44B-25B2-46A3-9E2A-2E31A08CDB94}" dt="2025-02-28T19:10:58.263" v="818" actId="26606"/>
          <ac:spMkLst>
            <pc:docMk/>
            <pc:sldMk cId="1958883844" sldId="258"/>
            <ac:spMk id="70" creationId="{738F59A4-4431-460D-8E49-6E65C189A566}"/>
          </ac:spMkLst>
        </pc:spChg>
        <pc:spChg chg="add del">
          <ac:chgData name="Naina Shk" userId="62b5d4c41155264b" providerId="LiveId" clId="{FBFCC44B-25B2-46A3-9E2A-2E31A08CDB94}" dt="2025-02-28T19:10:01.590" v="805" actId="26606"/>
          <ac:spMkLst>
            <pc:docMk/>
            <pc:sldMk cId="1958883844" sldId="258"/>
            <ac:spMk id="71" creationId="{063BBA22-50EA-4C4D-BE05-F1CE4E63AA56}"/>
          </ac:spMkLst>
        </pc:spChg>
        <pc:spChg chg="add del">
          <ac:chgData name="Naina Shk" userId="62b5d4c41155264b" providerId="LiveId" clId="{FBFCC44B-25B2-46A3-9E2A-2E31A08CDB94}" dt="2025-02-28T19:10:08.625" v="807" actId="26606"/>
          <ac:spMkLst>
            <pc:docMk/>
            <pc:sldMk cId="1958883844" sldId="258"/>
            <ac:spMk id="73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0:10.713" v="809" actId="26606"/>
          <ac:spMkLst>
            <pc:docMk/>
            <pc:sldMk cId="1958883844" sldId="258"/>
            <ac:spMk id="75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0:13.861" v="811" actId="26606"/>
          <ac:spMkLst>
            <pc:docMk/>
            <pc:sldMk cId="1958883844" sldId="258"/>
            <ac:spMk id="77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0:18.852" v="813" actId="26606"/>
          <ac:spMkLst>
            <pc:docMk/>
            <pc:sldMk cId="1958883844" sldId="258"/>
            <ac:spMk id="79" creationId="{955A2079-FA98-4876-80F0-72364A7D2EA4}"/>
          </ac:spMkLst>
        </pc:spChg>
        <pc:spChg chg="add del">
          <ac:chgData name="Naina Shk" userId="62b5d4c41155264b" providerId="LiveId" clId="{FBFCC44B-25B2-46A3-9E2A-2E31A08CDB94}" dt="2025-02-28T19:10:33.617" v="815" actId="26606"/>
          <ac:spMkLst>
            <pc:docMk/>
            <pc:sldMk cId="1958883844" sldId="258"/>
            <ac:spMk id="81" creationId="{955A2079-FA98-4876-80F0-72364A7D2EA4}"/>
          </ac:spMkLst>
        </pc:spChg>
        <pc:grpChg chg="add">
          <ac:chgData name="Naina Shk" userId="62b5d4c41155264b" providerId="LiveId" clId="{FBFCC44B-25B2-46A3-9E2A-2E31A08CDB94}" dt="2025-02-28T19:10:58.263" v="818" actId="26606"/>
          <ac:grpSpMkLst>
            <pc:docMk/>
            <pc:sldMk cId="1958883844" sldId="258"/>
            <ac:grpSpMk id="72" creationId="{8A919B9C-5C01-47E4-B2F2-45F589208ABF}"/>
          </ac:grpSpMkLst>
        </pc:grpChg>
        <pc:graphicFrameChg chg="mod modGraphic">
          <ac:chgData name="Naina Shk" userId="62b5d4c41155264b" providerId="LiveId" clId="{FBFCC44B-25B2-46A3-9E2A-2E31A08CDB94}" dt="2025-02-28T19:11:13.036" v="819" actId="26606"/>
          <ac:graphicFrameMkLst>
            <pc:docMk/>
            <pc:sldMk cId="1958883844" sldId="258"/>
            <ac:graphicFrameMk id="53" creationId="{4CA8276C-6D7E-A528-1E83-403F20256E09}"/>
          </ac:graphicFrameMkLst>
        </pc:graphicFrameChg>
        <pc:picChg chg="add del">
          <ac:chgData name="Naina Shk" userId="62b5d4c41155264b" providerId="LiveId" clId="{FBFCC44B-25B2-46A3-9E2A-2E31A08CDB94}" dt="2025-02-28T19:10:58.215" v="817" actId="26606"/>
          <ac:picMkLst>
            <pc:docMk/>
            <pc:sldMk cId="1958883844" sldId="258"/>
            <ac:picMk id="62" creationId="{CEB3CBAB-9ABD-9E40-2F77-A2E7D266894A}"/>
          </ac:picMkLst>
        </pc:picChg>
      </pc:sldChg>
      <pc:sldChg chg="addSp delSp modSp new mod modMedia setBg">
        <pc:chgData name="Naina Shk" userId="62b5d4c41155264b" providerId="LiveId" clId="{FBFCC44B-25B2-46A3-9E2A-2E31A08CDB94}" dt="2025-02-28T19:11:39.014" v="823"/>
        <pc:sldMkLst>
          <pc:docMk/>
          <pc:sldMk cId="2045182943" sldId="259"/>
        </pc:sldMkLst>
        <pc:spChg chg="mod">
          <ac:chgData name="Naina Shk" userId="62b5d4c41155264b" providerId="LiveId" clId="{FBFCC44B-25B2-46A3-9E2A-2E31A08CDB94}" dt="2025-02-28T19:03:09.833" v="599" actId="14838"/>
          <ac:spMkLst>
            <pc:docMk/>
            <pc:sldMk cId="2045182943" sldId="259"/>
            <ac:spMk id="2" creationId="{B15EC490-2B00-566C-82C4-101066ABA8E5}"/>
          </ac:spMkLst>
        </pc:spChg>
        <pc:spChg chg="add">
          <ac:chgData name="Naina Shk" userId="62b5d4c41155264b" providerId="LiveId" clId="{FBFCC44B-25B2-46A3-9E2A-2E31A08CDB94}" dt="2025-02-28T18:58:46.770" v="433" actId="26606"/>
          <ac:spMkLst>
            <pc:docMk/>
            <pc:sldMk cId="2045182943" sldId="259"/>
            <ac:spMk id="8" creationId="{C1DD1A8A-57D5-4A81-AD04-532B043C5611}"/>
          </ac:spMkLst>
        </pc:spChg>
        <pc:spChg chg="add">
          <ac:chgData name="Naina Shk" userId="62b5d4c41155264b" providerId="LiveId" clId="{FBFCC44B-25B2-46A3-9E2A-2E31A08CDB94}" dt="2025-02-28T18:58:46.770" v="433" actId="26606"/>
          <ac:spMkLst>
            <pc:docMk/>
            <pc:sldMk cId="2045182943" sldId="259"/>
            <ac:spMk id="10" creationId="{007891EC-4501-44ED-A8C8-B11B6DB767AB}"/>
          </ac:spMkLst>
        </pc:spChg>
        <pc:picChg chg="add del mod">
          <ac:chgData name="Naina Shk" userId="62b5d4c41155264b" providerId="LiveId" clId="{FBFCC44B-25B2-46A3-9E2A-2E31A08CDB94}" dt="2025-02-28T18:58:42.164" v="432" actId="478"/>
          <ac:picMkLst>
            <pc:docMk/>
            <pc:sldMk cId="2045182943" sldId="259"/>
            <ac:picMk id="3" creationId="{4B329B8D-5543-4A8F-F70F-E87245386E71}"/>
          </ac:picMkLst>
        </pc:picChg>
        <pc:picChg chg="add mod">
          <ac:chgData name="Naina Shk" userId="62b5d4c41155264b" providerId="LiveId" clId="{FBFCC44B-25B2-46A3-9E2A-2E31A08CDB94}" dt="2025-02-28T19:11:39.014" v="823"/>
          <ac:picMkLst>
            <pc:docMk/>
            <pc:sldMk cId="2045182943" sldId="259"/>
            <ac:picMk id="4" creationId="{B5BF3D40-B560-B8B4-FDCB-14C2C1AF9F29}"/>
          </ac:picMkLst>
        </pc:picChg>
      </pc:sldChg>
      <pc:sldChg chg="addSp modSp mod setBg">
        <pc:chgData name="Naina Shk" userId="62b5d4c41155264b" providerId="LiveId" clId="{FBFCC44B-25B2-46A3-9E2A-2E31A08CDB94}" dt="2025-02-28T19:09:41.734" v="803" actId="20577"/>
        <pc:sldMkLst>
          <pc:docMk/>
          <pc:sldMk cId="533262879" sldId="260"/>
        </pc:sldMkLst>
        <pc:spChg chg="mod">
          <ac:chgData name="Naina Shk" userId="62b5d4c41155264b" providerId="LiveId" clId="{FBFCC44B-25B2-46A3-9E2A-2E31A08CDB94}" dt="2025-02-28T19:09:41.734" v="803" actId="20577"/>
          <ac:spMkLst>
            <pc:docMk/>
            <pc:sldMk cId="533262879" sldId="260"/>
            <ac:spMk id="2" creationId="{137B4591-2287-2B2F-96C8-4E00C986E325}"/>
          </ac:spMkLst>
        </pc:spChg>
        <pc:spChg chg="mod">
          <ac:chgData name="Naina Shk" userId="62b5d4c41155264b" providerId="LiveId" clId="{FBFCC44B-25B2-46A3-9E2A-2E31A08CDB94}" dt="2025-02-28T19:05:24.645" v="697" actId="20577"/>
          <ac:spMkLst>
            <pc:docMk/>
            <pc:sldMk cId="533262879" sldId="260"/>
            <ac:spMk id="3" creationId="{BB8D7DFC-7CB4-C48E-EF12-06348D4AD685}"/>
          </ac:spMkLst>
        </pc:spChg>
        <pc:spChg chg="add">
          <ac:chgData name="Naina Shk" userId="62b5d4c41155264b" providerId="LiveId" clId="{FBFCC44B-25B2-46A3-9E2A-2E31A08CDB94}" dt="2025-02-28T19:09:26.747" v="784" actId="26606"/>
          <ac:spMkLst>
            <pc:docMk/>
            <pc:sldMk cId="533262879" sldId="260"/>
            <ac:spMk id="6" creationId="{6753252F-4873-4F63-801D-CC719279A7D5}"/>
          </ac:spMkLst>
        </pc:spChg>
        <pc:spChg chg="add">
          <ac:chgData name="Naina Shk" userId="62b5d4c41155264b" providerId="LiveId" clId="{FBFCC44B-25B2-46A3-9E2A-2E31A08CDB94}" dt="2025-02-28T19:09:26.747" v="784" actId="26606"/>
          <ac:spMkLst>
            <pc:docMk/>
            <pc:sldMk cId="533262879" sldId="260"/>
            <ac:spMk id="7" creationId="{047C8CCB-F95D-4249-92DD-651249D3535A}"/>
          </ac:spMkLst>
        </pc:spChg>
        <pc:spChg chg="mod">
          <ac:chgData name="Naina Shk" userId="62b5d4c41155264b" providerId="LiveId" clId="{FBFCC44B-25B2-46A3-9E2A-2E31A08CDB94}" dt="2025-02-28T19:07:44.539" v="741" actId="20577"/>
          <ac:spMkLst>
            <pc:docMk/>
            <pc:sldMk cId="533262879" sldId="260"/>
            <ac:spMk id="40" creationId="{4F0A1677-6BCD-D4A2-7EB4-FEDC512AB17B}"/>
          </ac:spMkLst>
        </pc:spChg>
        <pc:picChg chg="mod">
          <ac:chgData name="Naina Shk" userId="62b5d4c41155264b" providerId="LiveId" clId="{FBFCC44B-25B2-46A3-9E2A-2E31A08CDB94}" dt="2025-02-28T19:09:26.747" v="784" actId="26606"/>
          <ac:picMkLst>
            <pc:docMk/>
            <pc:sldMk cId="533262879" sldId="260"/>
            <ac:picMk id="4" creationId="{439433FF-93A7-E7DC-C901-1EBDA9EDAEA1}"/>
          </ac:picMkLst>
        </pc:picChg>
      </pc:sldChg>
      <pc:sldChg chg="modSp mod">
        <pc:chgData name="Naina Shk" userId="62b5d4c41155264b" providerId="LiveId" clId="{FBFCC44B-25B2-46A3-9E2A-2E31A08CDB94}" dt="2025-02-28T19:17:02.557" v="960" actId="20577"/>
        <pc:sldMkLst>
          <pc:docMk/>
          <pc:sldMk cId="2280211711" sldId="261"/>
        </pc:sldMkLst>
        <pc:spChg chg="mod">
          <ac:chgData name="Naina Shk" userId="62b5d4c41155264b" providerId="LiveId" clId="{FBFCC44B-25B2-46A3-9E2A-2E31A08CDB94}" dt="2025-02-28T19:17:02.557" v="960" actId="20577"/>
          <ac:spMkLst>
            <pc:docMk/>
            <pc:sldMk cId="2280211711" sldId="261"/>
            <ac:spMk id="2" creationId="{A85BBE8E-CB2F-8381-24D0-A32190ACEA81}"/>
          </ac:spMkLst>
        </pc:spChg>
        <pc:spChg chg="mod">
          <ac:chgData name="Naina Shk" userId="62b5d4c41155264b" providerId="LiveId" clId="{FBFCC44B-25B2-46A3-9E2A-2E31A08CDB94}" dt="2025-02-28T19:16:08.332" v="946" actId="403"/>
          <ac:spMkLst>
            <pc:docMk/>
            <pc:sldMk cId="2280211711" sldId="261"/>
            <ac:spMk id="3" creationId="{621545A3-A47A-E1D5-B472-4BAF5126184B}"/>
          </ac:spMkLst>
        </pc:spChg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3_2">
  <dgm:title val=""/>
  <dgm:desc val=""/>
  <dgm:catLst>
    <dgm:cat type="accent3" pri="13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5960E9-9E54-42A5-B67E-C21EAECD0C68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6BF0A22-CF7E-4CB5-95BE-FC00DBEDB191}">
      <dgm:prSet/>
      <dgm:spPr/>
      <dgm:t>
        <a:bodyPr/>
        <a:lstStyle/>
        <a:p>
          <a:pPr rtl="0"/>
          <a:r>
            <a:rPr lang="en-US"/>
            <a:t>Understanding the importance of this study</a:t>
          </a:r>
        </a:p>
      </dgm:t>
    </dgm:pt>
    <dgm:pt modelId="{627AAE69-267D-4637-8363-AF563296FE3C}" type="parTrans" cxnId="{6C50D62C-0302-46CE-B8ED-D48CBCB77C1E}">
      <dgm:prSet/>
      <dgm:spPr/>
      <dgm:t>
        <a:bodyPr/>
        <a:lstStyle/>
        <a:p>
          <a:endParaRPr lang="en-US"/>
        </a:p>
      </dgm:t>
    </dgm:pt>
    <dgm:pt modelId="{B0C63F74-67C8-4FDA-8040-FC756AC85B4F}" type="sibTrans" cxnId="{6C50D62C-0302-46CE-B8ED-D48CBCB77C1E}">
      <dgm:prSet/>
      <dgm:spPr/>
      <dgm:t>
        <a:bodyPr/>
        <a:lstStyle/>
        <a:p>
          <a:endParaRPr lang="en-US"/>
        </a:p>
      </dgm:t>
    </dgm:pt>
    <dgm:pt modelId="{3FFA4B24-2FC0-4D44-B014-52EB88EFA37D}">
      <dgm:prSet/>
      <dgm:spPr/>
      <dgm:t>
        <a:bodyPr/>
        <a:lstStyle/>
        <a:p>
          <a:r>
            <a:rPr lang="en-US">
              <a:latin typeface="+mj-lt"/>
              <a:ea typeface="+mj-ea"/>
              <a:cs typeface="+mj-cs"/>
            </a:rPr>
            <a:t>How students perform in exams based on gender</a:t>
          </a:r>
          <a:endParaRPr lang="en-US"/>
        </a:p>
      </dgm:t>
    </dgm:pt>
    <dgm:pt modelId="{E78C165B-D143-440F-8867-B9A3F7CBF58E}" type="parTrans" cxnId="{CEE0A399-67D4-4238-B507-5A7972953D83}">
      <dgm:prSet/>
      <dgm:spPr/>
      <dgm:t>
        <a:bodyPr/>
        <a:lstStyle/>
        <a:p>
          <a:endParaRPr lang="en-US"/>
        </a:p>
      </dgm:t>
    </dgm:pt>
    <dgm:pt modelId="{0125FF48-0884-4595-9EB3-3488DDC9945C}" type="sibTrans" cxnId="{CEE0A399-67D4-4238-B507-5A7972953D83}">
      <dgm:prSet/>
      <dgm:spPr/>
      <dgm:t>
        <a:bodyPr/>
        <a:lstStyle/>
        <a:p>
          <a:endParaRPr lang="en-US"/>
        </a:p>
      </dgm:t>
    </dgm:pt>
    <dgm:pt modelId="{512F2ECF-576B-40EB-95D1-D25D55C2B340}">
      <dgm:prSet/>
      <dgm:spPr/>
      <dgm:t>
        <a:bodyPr/>
        <a:lstStyle/>
        <a:p>
          <a:r>
            <a:rPr lang="en-US"/>
            <a:t>ethnicity and parental education Average score  </a:t>
          </a:r>
        </a:p>
      </dgm:t>
    </dgm:pt>
    <dgm:pt modelId="{F85E847B-91AE-40CD-B8CD-CAA694C11248}" type="parTrans" cxnId="{05B66E93-28D5-4584-AEA5-512C8ADBE4BE}">
      <dgm:prSet/>
      <dgm:spPr/>
      <dgm:t>
        <a:bodyPr/>
        <a:lstStyle/>
        <a:p>
          <a:endParaRPr lang="en-US"/>
        </a:p>
      </dgm:t>
    </dgm:pt>
    <dgm:pt modelId="{885861C9-2F35-4A80-B135-60184023C954}" type="sibTrans" cxnId="{05B66E93-28D5-4584-AEA5-512C8ADBE4BE}">
      <dgm:prSet/>
      <dgm:spPr/>
      <dgm:t>
        <a:bodyPr/>
        <a:lstStyle/>
        <a:p>
          <a:endParaRPr lang="en-US"/>
        </a:p>
      </dgm:t>
    </dgm:pt>
    <dgm:pt modelId="{F7609C7E-F0C8-4F2E-A1A4-9D520B3893C1}">
      <dgm:prSet/>
      <dgm:spPr/>
      <dgm:t>
        <a:bodyPr/>
        <a:lstStyle/>
        <a:p>
          <a:pPr rtl="0"/>
          <a:r>
            <a:rPr lang="en-US"/>
            <a:t>Analyse if the preparation test course effect </a:t>
          </a:r>
          <a:r>
            <a:rPr lang="en-US">
              <a:latin typeface="Aptos Display" panose="02110004020202020204"/>
            </a:rPr>
            <a:t>students grades</a:t>
          </a:r>
          <a:r>
            <a:rPr lang="en-US"/>
            <a:t>.</a:t>
          </a:r>
        </a:p>
      </dgm:t>
    </dgm:pt>
    <dgm:pt modelId="{DDDBA6D0-AA7A-4B47-A859-CDA83C339BA9}" type="parTrans" cxnId="{C4CE2BDF-06BF-4562-A468-CD573C869355}">
      <dgm:prSet/>
      <dgm:spPr/>
      <dgm:t>
        <a:bodyPr/>
        <a:lstStyle/>
        <a:p>
          <a:endParaRPr lang="en-US"/>
        </a:p>
      </dgm:t>
    </dgm:pt>
    <dgm:pt modelId="{34152C9D-7F0A-4CEB-86F8-6316C19102C3}" type="sibTrans" cxnId="{C4CE2BDF-06BF-4562-A468-CD573C869355}">
      <dgm:prSet/>
      <dgm:spPr/>
      <dgm:t>
        <a:bodyPr/>
        <a:lstStyle/>
        <a:p>
          <a:endParaRPr lang="en-US"/>
        </a:p>
      </dgm:t>
    </dgm:pt>
    <dgm:pt modelId="{19324182-52E9-446A-A8C2-3B1C8107F279}">
      <dgm:prSet/>
      <dgm:spPr/>
      <dgm:t>
        <a:bodyPr/>
        <a:lstStyle/>
        <a:p>
          <a:pPr rtl="0"/>
          <a:r>
            <a:rPr lang="en-US">
              <a:latin typeface="Aptos Display" panose="02110004020202020204"/>
            </a:rPr>
            <a:t>Analyse if type</a:t>
          </a:r>
          <a:r>
            <a:rPr lang="en-US"/>
            <a:t> of lunch effect</a:t>
          </a:r>
          <a:r>
            <a:rPr lang="en-US">
              <a:latin typeface="Aptos Display" panose="02110004020202020204"/>
            </a:rPr>
            <a:t> students grades</a:t>
          </a:r>
          <a:r>
            <a:rPr lang="en-US"/>
            <a:t>.</a:t>
          </a:r>
          <a:r>
            <a:rPr lang="en-US">
              <a:latin typeface="Aptos Display" panose="02110004020202020204"/>
            </a:rPr>
            <a:t> </a:t>
          </a:r>
          <a:endParaRPr lang="en-US"/>
        </a:p>
      </dgm:t>
    </dgm:pt>
    <dgm:pt modelId="{5F1483CC-5B66-4CC4-B006-0DC416ECB01E}" type="parTrans" cxnId="{C877BAD8-81AF-4E52-A7A4-8FA03D401074}">
      <dgm:prSet/>
      <dgm:spPr/>
      <dgm:t>
        <a:bodyPr/>
        <a:lstStyle/>
        <a:p>
          <a:endParaRPr lang="en-US"/>
        </a:p>
      </dgm:t>
    </dgm:pt>
    <dgm:pt modelId="{EB1B7323-C883-4092-8678-48C66DAFE95C}" type="sibTrans" cxnId="{C877BAD8-81AF-4E52-A7A4-8FA03D401074}">
      <dgm:prSet/>
      <dgm:spPr/>
      <dgm:t>
        <a:bodyPr/>
        <a:lstStyle/>
        <a:p>
          <a:endParaRPr lang="en-US"/>
        </a:p>
      </dgm:t>
    </dgm:pt>
    <dgm:pt modelId="{00BE8717-BF4B-4820-93F3-67F8C3A288BA}">
      <dgm:prSet/>
      <dgm:spPr/>
      <dgm:t>
        <a:bodyPr/>
        <a:lstStyle/>
        <a:p>
          <a:r>
            <a:rPr lang="en-US"/>
            <a:t>Conclusion</a:t>
          </a:r>
        </a:p>
      </dgm:t>
    </dgm:pt>
    <dgm:pt modelId="{A66A1029-C3CA-4FB3-AECC-CDE2479311E5}" type="parTrans" cxnId="{0764F612-0407-41A7-8FDE-F20E2BA0CEDA}">
      <dgm:prSet/>
      <dgm:spPr/>
      <dgm:t>
        <a:bodyPr/>
        <a:lstStyle/>
        <a:p>
          <a:endParaRPr lang="en-US"/>
        </a:p>
      </dgm:t>
    </dgm:pt>
    <dgm:pt modelId="{66EEC0D9-78E2-49B8-A8ED-E1FBDB78E64B}" type="sibTrans" cxnId="{0764F612-0407-41A7-8FDE-F20E2BA0CEDA}">
      <dgm:prSet/>
      <dgm:spPr/>
      <dgm:t>
        <a:bodyPr/>
        <a:lstStyle/>
        <a:p>
          <a:endParaRPr lang="en-US"/>
        </a:p>
      </dgm:t>
    </dgm:pt>
    <dgm:pt modelId="{91161F19-B737-4630-B46D-00E7AD18C5F9}">
      <dgm:prSet phldr="0"/>
      <dgm:spPr/>
      <dgm:t>
        <a:bodyPr/>
        <a:lstStyle/>
        <a:p>
          <a:pPr rtl="0"/>
          <a:r>
            <a:rPr lang="en-US">
              <a:latin typeface="Aptos Display" panose="02110004020202020204"/>
            </a:rPr>
            <a:t>gender Average score based on subject  </a:t>
          </a:r>
          <a:endParaRPr lang="en-US"/>
        </a:p>
      </dgm:t>
    </dgm:pt>
    <dgm:pt modelId="{00591D7F-873C-439E-8266-D7A6BD4828F3}" type="parTrans" cxnId="{0D0EE6AD-E67F-4CAF-8217-7EF677C56730}">
      <dgm:prSet/>
      <dgm:spPr/>
      <dgm:t>
        <a:bodyPr/>
        <a:lstStyle/>
        <a:p>
          <a:endParaRPr lang="en-US"/>
        </a:p>
      </dgm:t>
    </dgm:pt>
    <dgm:pt modelId="{26A56A57-8961-4A00-8634-C006EF910362}" type="sibTrans" cxnId="{0D0EE6AD-E67F-4CAF-8217-7EF677C56730}">
      <dgm:prSet/>
      <dgm:spPr/>
      <dgm:t>
        <a:bodyPr/>
        <a:lstStyle/>
        <a:p>
          <a:endParaRPr lang="en-US"/>
        </a:p>
      </dgm:t>
    </dgm:pt>
    <dgm:pt modelId="{F13C8474-56B7-4096-A479-035B4DD4A931}">
      <dgm:prSet phldr="0"/>
      <dgm:spPr/>
      <dgm:t>
        <a:bodyPr/>
        <a:lstStyle/>
        <a:p>
          <a:pPr rtl="0"/>
          <a:r>
            <a:rPr lang="en-US">
              <a:latin typeface="Calibri"/>
              <a:ea typeface="Calibri"/>
              <a:cs typeface="Calibri"/>
            </a:rPr>
            <a:t>Parental education level on student performance</a:t>
          </a:r>
          <a:endParaRPr lang="en-US">
            <a:latin typeface="Aptos Display" panose="02110004020202020204"/>
          </a:endParaRPr>
        </a:p>
      </dgm:t>
    </dgm:pt>
    <dgm:pt modelId="{C160E08E-55FF-41E9-B348-199C8844DCB5}" type="parTrans" cxnId="{45184A4E-B7B6-4CB1-801D-D38AF8BD0933}">
      <dgm:prSet/>
      <dgm:spPr/>
    </dgm:pt>
    <dgm:pt modelId="{2B1C60AC-9B7F-4EF0-9EED-A70D4107080D}" type="sibTrans" cxnId="{45184A4E-B7B6-4CB1-801D-D38AF8BD0933}">
      <dgm:prSet/>
      <dgm:spPr/>
      <dgm:t>
        <a:bodyPr/>
        <a:lstStyle/>
        <a:p>
          <a:endParaRPr lang="en-US"/>
        </a:p>
      </dgm:t>
    </dgm:pt>
    <dgm:pt modelId="{B5F97BEC-B6A4-4A4D-930A-45C0FB9AE032}" type="pres">
      <dgm:prSet presAssocID="{545960E9-9E54-42A5-B67E-C21EAECD0C68}" presName="Name0" presStyleCnt="0">
        <dgm:presLayoutVars>
          <dgm:dir/>
          <dgm:resizeHandles val="exact"/>
        </dgm:presLayoutVars>
      </dgm:prSet>
      <dgm:spPr/>
    </dgm:pt>
    <dgm:pt modelId="{17E01160-0BD2-4EF3-B4D7-64D1941F7B4C}" type="pres">
      <dgm:prSet presAssocID="{16BF0A22-CF7E-4CB5-95BE-FC00DBEDB191}" presName="node" presStyleLbl="node1" presStyleIdx="0" presStyleCnt="8">
        <dgm:presLayoutVars>
          <dgm:bulletEnabled val="1"/>
        </dgm:presLayoutVars>
      </dgm:prSet>
      <dgm:spPr/>
    </dgm:pt>
    <dgm:pt modelId="{5DF8E172-F1AB-4D86-87C5-7EE0FAE9CBB3}" type="pres">
      <dgm:prSet presAssocID="{B0C63F74-67C8-4FDA-8040-FC756AC85B4F}" presName="sibTrans" presStyleLbl="sibTrans1D1" presStyleIdx="0" presStyleCnt="7"/>
      <dgm:spPr/>
    </dgm:pt>
    <dgm:pt modelId="{6B754464-B28C-4ECE-B4EC-7A8BB271E221}" type="pres">
      <dgm:prSet presAssocID="{B0C63F74-67C8-4FDA-8040-FC756AC85B4F}" presName="connectorText" presStyleLbl="sibTrans1D1" presStyleIdx="0" presStyleCnt="7"/>
      <dgm:spPr/>
    </dgm:pt>
    <dgm:pt modelId="{708A5EA4-E6B3-430E-9268-32D43EDDC407}" type="pres">
      <dgm:prSet presAssocID="{3FFA4B24-2FC0-4D44-B014-52EB88EFA37D}" presName="node" presStyleLbl="node1" presStyleIdx="1" presStyleCnt="8">
        <dgm:presLayoutVars>
          <dgm:bulletEnabled val="1"/>
        </dgm:presLayoutVars>
      </dgm:prSet>
      <dgm:spPr/>
    </dgm:pt>
    <dgm:pt modelId="{1A0F9043-1BEB-4C5F-AA96-706AF3520160}" type="pres">
      <dgm:prSet presAssocID="{0125FF48-0884-4595-9EB3-3488DDC9945C}" presName="sibTrans" presStyleLbl="sibTrans1D1" presStyleIdx="1" presStyleCnt="7"/>
      <dgm:spPr/>
    </dgm:pt>
    <dgm:pt modelId="{55B83D61-F6E6-4CCF-BD3C-536FD1B56FE7}" type="pres">
      <dgm:prSet presAssocID="{0125FF48-0884-4595-9EB3-3488DDC9945C}" presName="connectorText" presStyleLbl="sibTrans1D1" presStyleIdx="1" presStyleCnt="7"/>
      <dgm:spPr/>
    </dgm:pt>
    <dgm:pt modelId="{4304BBFA-8756-4EBE-B994-8780ADFA7F6D}" type="pres">
      <dgm:prSet presAssocID="{91161F19-B737-4630-B46D-00E7AD18C5F9}" presName="node" presStyleLbl="node1" presStyleIdx="2" presStyleCnt="8">
        <dgm:presLayoutVars>
          <dgm:bulletEnabled val="1"/>
        </dgm:presLayoutVars>
      </dgm:prSet>
      <dgm:spPr/>
    </dgm:pt>
    <dgm:pt modelId="{D3440B43-F67F-4AFB-928D-49F99249053C}" type="pres">
      <dgm:prSet presAssocID="{26A56A57-8961-4A00-8634-C006EF910362}" presName="sibTrans" presStyleLbl="sibTrans1D1" presStyleIdx="2" presStyleCnt="7"/>
      <dgm:spPr/>
    </dgm:pt>
    <dgm:pt modelId="{18CFB49D-F9E9-4A30-99AA-84895C256819}" type="pres">
      <dgm:prSet presAssocID="{26A56A57-8961-4A00-8634-C006EF910362}" presName="connectorText" presStyleLbl="sibTrans1D1" presStyleIdx="2" presStyleCnt="7"/>
      <dgm:spPr/>
    </dgm:pt>
    <dgm:pt modelId="{08A88A62-B78A-4940-92DB-EF346F651964}" type="pres">
      <dgm:prSet presAssocID="{F13C8474-56B7-4096-A479-035B4DD4A931}" presName="node" presStyleLbl="node1" presStyleIdx="3" presStyleCnt="8">
        <dgm:presLayoutVars>
          <dgm:bulletEnabled val="1"/>
        </dgm:presLayoutVars>
      </dgm:prSet>
      <dgm:spPr/>
    </dgm:pt>
    <dgm:pt modelId="{2369A2B3-B1CA-4F15-A5C4-8113E617649A}" type="pres">
      <dgm:prSet presAssocID="{2B1C60AC-9B7F-4EF0-9EED-A70D4107080D}" presName="sibTrans" presStyleLbl="sibTrans1D1" presStyleIdx="3" presStyleCnt="7"/>
      <dgm:spPr/>
    </dgm:pt>
    <dgm:pt modelId="{BCD6FB36-2E8D-40EF-96A2-1F02A6CD828F}" type="pres">
      <dgm:prSet presAssocID="{2B1C60AC-9B7F-4EF0-9EED-A70D4107080D}" presName="connectorText" presStyleLbl="sibTrans1D1" presStyleIdx="3" presStyleCnt="7"/>
      <dgm:spPr/>
    </dgm:pt>
    <dgm:pt modelId="{660FC25F-AFE3-42B3-AE8C-0135F0B35E11}" type="pres">
      <dgm:prSet presAssocID="{512F2ECF-576B-40EB-95D1-D25D55C2B340}" presName="node" presStyleLbl="node1" presStyleIdx="4" presStyleCnt="8">
        <dgm:presLayoutVars>
          <dgm:bulletEnabled val="1"/>
        </dgm:presLayoutVars>
      </dgm:prSet>
      <dgm:spPr/>
    </dgm:pt>
    <dgm:pt modelId="{23D7461A-B26D-46A3-BB18-AD85D7644EE3}" type="pres">
      <dgm:prSet presAssocID="{885861C9-2F35-4A80-B135-60184023C954}" presName="sibTrans" presStyleLbl="sibTrans1D1" presStyleIdx="4" presStyleCnt="7"/>
      <dgm:spPr/>
    </dgm:pt>
    <dgm:pt modelId="{76A8130E-52F2-41DA-93B9-9A4D295875E3}" type="pres">
      <dgm:prSet presAssocID="{885861C9-2F35-4A80-B135-60184023C954}" presName="connectorText" presStyleLbl="sibTrans1D1" presStyleIdx="4" presStyleCnt="7"/>
      <dgm:spPr/>
    </dgm:pt>
    <dgm:pt modelId="{6AF12A04-F280-4E57-80A0-25D0BE3CB602}" type="pres">
      <dgm:prSet presAssocID="{F7609C7E-F0C8-4F2E-A1A4-9D520B3893C1}" presName="node" presStyleLbl="node1" presStyleIdx="5" presStyleCnt="8">
        <dgm:presLayoutVars>
          <dgm:bulletEnabled val="1"/>
        </dgm:presLayoutVars>
      </dgm:prSet>
      <dgm:spPr/>
    </dgm:pt>
    <dgm:pt modelId="{7ED4AF2C-CAD1-4B51-BDBC-ED37992B83BF}" type="pres">
      <dgm:prSet presAssocID="{34152C9D-7F0A-4CEB-86F8-6316C19102C3}" presName="sibTrans" presStyleLbl="sibTrans1D1" presStyleIdx="5" presStyleCnt="7"/>
      <dgm:spPr/>
    </dgm:pt>
    <dgm:pt modelId="{18AE820F-7495-4D66-81AD-0E249BB98721}" type="pres">
      <dgm:prSet presAssocID="{34152C9D-7F0A-4CEB-86F8-6316C19102C3}" presName="connectorText" presStyleLbl="sibTrans1D1" presStyleIdx="5" presStyleCnt="7"/>
      <dgm:spPr/>
    </dgm:pt>
    <dgm:pt modelId="{B5430A47-41C1-4D3E-A257-4E51C09D8778}" type="pres">
      <dgm:prSet presAssocID="{19324182-52E9-446A-A8C2-3B1C8107F279}" presName="node" presStyleLbl="node1" presStyleIdx="6" presStyleCnt="8">
        <dgm:presLayoutVars>
          <dgm:bulletEnabled val="1"/>
        </dgm:presLayoutVars>
      </dgm:prSet>
      <dgm:spPr/>
    </dgm:pt>
    <dgm:pt modelId="{75D3513D-8ABF-4A27-8845-7FC5153C6AAC}" type="pres">
      <dgm:prSet presAssocID="{EB1B7323-C883-4092-8678-48C66DAFE95C}" presName="sibTrans" presStyleLbl="sibTrans1D1" presStyleIdx="6" presStyleCnt="7"/>
      <dgm:spPr/>
    </dgm:pt>
    <dgm:pt modelId="{8B6B757D-B79D-4145-9AD3-35383DAE2035}" type="pres">
      <dgm:prSet presAssocID="{EB1B7323-C883-4092-8678-48C66DAFE95C}" presName="connectorText" presStyleLbl="sibTrans1D1" presStyleIdx="6" presStyleCnt="7"/>
      <dgm:spPr/>
    </dgm:pt>
    <dgm:pt modelId="{7E50E272-3165-4A53-9E1E-FA4B6EADFC32}" type="pres">
      <dgm:prSet presAssocID="{00BE8717-BF4B-4820-93F3-67F8C3A288BA}" presName="node" presStyleLbl="node1" presStyleIdx="7" presStyleCnt="8">
        <dgm:presLayoutVars>
          <dgm:bulletEnabled val="1"/>
        </dgm:presLayoutVars>
      </dgm:prSet>
      <dgm:spPr/>
    </dgm:pt>
  </dgm:ptLst>
  <dgm:cxnLst>
    <dgm:cxn modelId="{65960D01-8C57-4377-BE6D-16CBB0EC8A5D}" type="presOf" srcId="{34152C9D-7F0A-4CEB-86F8-6316C19102C3}" destId="{18AE820F-7495-4D66-81AD-0E249BB98721}" srcOrd="1" destOrd="0" presId="urn:microsoft.com/office/officeart/2016/7/layout/RepeatingBendingProcessNew"/>
    <dgm:cxn modelId="{AE8B6712-FAC4-4AE2-A644-2DCC5BE7816B}" type="presOf" srcId="{2B1C60AC-9B7F-4EF0-9EED-A70D4107080D}" destId="{BCD6FB36-2E8D-40EF-96A2-1F02A6CD828F}" srcOrd="1" destOrd="0" presId="urn:microsoft.com/office/officeart/2016/7/layout/RepeatingBendingProcessNew"/>
    <dgm:cxn modelId="{0764F612-0407-41A7-8FDE-F20E2BA0CEDA}" srcId="{545960E9-9E54-42A5-B67E-C21EAECD0C68}" destId="{00BE8717-BF4B-4820-93F3-67F8C3A288BA}" srcOrd="7" destOrd="0" parTransId="{A66A1029-C3CA-4FB3-AECC-CDE2479311E5}" sibTransId="{66EEC0D9-78E2-49B8-A8ED-E1FBDB78E64B}"/>
    <dgm:cxn modelId="{5DB50116-2321-4114-8D05-A33AFDCD3163}" type="presOf" srcId="{545960E9-9E54-42A5-B67E-C21EAECD0C68}" destId="{B5F97BEC-B6A4-4A4D-930A-45C0FB9AE032}" srcOrd="0" destOrd="0" presId="urn:microsoft.com/office/officeart/2016/7/layout/RepeatingBendingProcessNew"/>
    <dgm:cxn modelId="{5675A920-DF29-4DA3-B6AA-F8CC3204E523}" type="presOf" srcId="{B0C63F74-67C8-4FDA-8040-FC756AC85B4F}" destId="{6B754464-B28C-4ECE-B4EC-7A8BB271E221}" srcOrd="1" destOrd="0" presId="urn:microsoft.com/office/officeart/2016/7/layout/RepeatingBendingProcessNew"/>
    <dgm:cxn modelId="{8F853423-5DB0-4E90-9C85-2202407D646F}" type="presOf" srcId="{91161F19-B737-4630-B46D-00E7AD18C5F9}" destId="{4304BBFA-8756-4EBE-B994-8780ADFA7F6D}" srcOrd="0" destOrd="0" presId="urn:microsoft.com/office/officeart/2016/7/layout/RepeatingBendingProcessNew"/>
    <dgm:cxn modelId="{6C50D62C-0302-46CE-B8ED-D48CBCB77C1E}" srcId="{545960E9-9E54-42A5-B67E-C21EAECD0C68}" destId="{16BF0A22-CF7E-4CB5-95BE-FC00DBEDB191}" srcOrd="0" destOrd="0" parTransId="{627AAE69-267D-4637-8363-AF563296FE3C}" sibTransId="{B0C63F74-67C8-4FDA-8040-FC756AC85B4F}"/>
    <dgm:cxn modelId="{0CCE0231-78A8-4C5E-9631-13C9C198B12F}" type="presOf" srcId="{EB1B7323-C883-4092-8678-48C66DAFE95C}" destId="{8B6B757D-B79D-4145-9AD3-35383DAE2035}" srcOrd="1" destOrd="0" presId="urn:microsoft.com/office/officeart/2016/7/layout/RepeatingBendingProcessNew"/>
    <dgm:cxn modelId="{C7EA4F3B-2872-4DA4-9D1E-22F0579870B4}" type="presOf" srcId="{F7609C7E-F0C8-4F2E-A1A4-9D520B3893C1}" destId="{6AF12A04-F280-4E57-80A0-25D0BE3CB602}" srcOrd="0" destOrd="0" presId="urn:microsoft.com/office/officeart/2016/7/layout/RepeatingBendingProcessNew"/>
    <dgm:cxn modelId="{260E9D44-D51C-407E-A49C-FB7B581F5EB5}" type="presOf" srcId="{3FFA4B24-2FC0-4D44-B014-52EB88EFA37D}" destId="{708A5EA4-E6B3-430E-9268-32D43EDDC407}" srcOrd="0" destOrd="0" presId="urn:microsoft.com/office/officeart/2016/7/layout/RepeatingBendingProcessNew"/>
    <dgm:cxn modelId="{761C8C67-D150-47B9-AB51-71E3D9220CBE}" type="presOf" srcId="{885861C9-2F35-4A80-B135-60184023C954}" destId="{23D7461A-B26D-46A3-BB18-AD85D7644EE3}" srcOrd="0" destOrd="0" presId="urn:microsoft.com/office/officeart/2016/7/layout/RepeatingBendingProcessNew"/>
    <dgm:cxn modelId="{70A52169-13A9-4B43-AD6C-CB068BFF97D7}" type="presOf" srcId="{885861C9-2F35-4A80-B135-60184023C954}" destId="{76A8130E-52F2-41DA-93B9-9A4D295875E3}" srcOrd="1" destOrd="0" presId="urn:microsoft.com/office/officeart/2016/7/layout/RepeatingBendingProcessNew"/>
    <dgm:cxn modelId="{B00F504B-8ADB-4D24-A4DD-00D8CA28E757}" type="presOf" srcId="{F13C8474-56B7-4096-A479-035B4DD4A931}" destId="{08A88A62-B78A-4940-92DB-EF346F651964}" srcOrd="0" destOrd="0" presId="urn:microsoft.com/office/officeart/2016/7/layout/RepeatingBendingProcessNew"/>
    <dgm:cxn modelId="{A975984C-7DD0-424A-9015-100B7ABBB312}" type="presOf" srcId="{B0C63F74-67C8-4FDA-8040-FC756AC85B4F}" destId="{5DF8E172-F1AB-4D86-87C5-7EE0FAE9CBB3}" srcOrd="0" destOrd="0" presId="urn:microsoft.com/office/officeart/2016/7/layout/RepeatingBendingProcessNew"/>
    <dgm:cxn modelId="{F3A41C6D-0CF7-4BAE-A882-43AB89EF6759}" type="presOf" srcId="{19324182-52E9-446A-A8C2-3B1C8107F279}" destId="{B5430A47-41C1-4D3E-A257-4E51C09D8778}" srcOrd="0" destOrd="0" presId="urn:microsoft.com/office/officeart/2016/7/layout/RepeatingBendingProcessNew"/>
    <dgm:cxn modelId="{45184A4E-B7B6-4CB1-801D-D38AF8BD0933}" srcId="{545960E9-9E54-42A5-B67E-C21EAECD0C68}" destId="{F13C8474-56B7-4096-A479-035B4DD4A931}" srcOrd="3" destOrd="0" parTransId="{C160E08E-55FF-41E9-B348-199C8844DCB5}" sibTransId="{2B1C60AC-9B7F-4EF0-9EED-A70D4107080D}"/>
    <dgm:cxn modelId="{A1FDE173-B51D-4C00-9EEA-896B635D6F43}" type="presOf" srcId="{EB1B7323-C883-4092-8678-48C66DAFE95C}" destId="{75D3513D-8ABF-4A27-8845-7FC5153C6AAC}" srcOrd="0" destOrd="0" presId="urn:microsoft.com/office/officeart/2016/7/layout/RepeatingBendingProcessNew"/>
    <dgm:cxn modelId="{05B66E93-28D5-4584-AEA5-512C8ADBE4BE}" srcId="{545960E9-9E54-42A5-B67E-C21EAECD0C68}" destId="{512F2ECF-576B-40EB-95D1-D25D55C2B340}" srcOrd="4" destOrd="0" parTransId="{F85E847B-91AE-40CD-B8CD-CAA694C11248}" sibTransId="{885861C9-2F35-4A80-B135-60184023C954}"/>
    <dgm:cxn modelId="{3A518E97-E75C-415E-891A-055B82B8E4F1}" type="presOf" srcId="{512F2ECF-576B-40EB-95D1-D25D55C2B340}" destId="{660FC25F-AFE3-42B3-AE8C-0135F0B35E11}" srcOrd="0" destOrd="0" presId="urn:microsoft.com/office/officeart/2016/7/layout/RepeatingBendingProcessNew"/>
    <dgm:cxn modelId="{CEE0A399-67D4-4238-B507-5A7972953D83}" srcId="{545960E9-9E54-42A5-B67E-C21EAECD0C68}" destId="{3FFA4B24-2FC0-4D44-B014-52EB88EFA37D}" srcOrd="1" destOrd="0" parTransId="{E78C165B-D143-440F-8867-B9A3F7CBF58E}" sibTransId="{0125FF48-0884-4595-9EB3-3488DDC9945C}"/>
    <dgm:cxn modelId="{CC2D1AA2-E2BC-4802-8542-3410521B9EBF}" type="presOf" srcId="{26A56A57-8961-4A00-8634-C006EF910362}" destId="{D3440B43-F67F-4AFB-928D-49F99249053C}" srcOrd="0" destOrd="0" presId="urn:microsoft.com/office/officeart/2016/7/layout/RepeatingBendingProcessNew"/>
    <dgm:cxn modelId="{0D0EE6AD-E67F-4CAF-8217-7EF677C56730}" srcId="{545960E9-9E54-42A5-B67E-C21EAECD0C68}" destId="{91161F19-B737-4630-B46D-00E7AD18C5F9}" srcOrd="2" destOrd="0" parTransId="{00591D7F-873C-439E-8266-D7A6BD4828F3}" sibTransId="{26A56A57-8961-4A00-8634-C006EF910362}"/>
    <dgm:cxn modelId="{020BC0D4-7BB8-4DC2-8105-288F86DFF59D}" type="presOf" srcId="{2B1C60AC-9B7F-4EF0-9EED-A70D4107080D}" destId="{2369A2B3-B1CA-4F15-A5C4-8113E617649A}" srcOrd="0" destOrd="0" presId="urn:microsoft.com/office/officeart/2016/7/layout/RepeatingBendingProcessNew"/>
    <dgm:cxn modelId="{7AF313D5-C345-480D-8840-D668111D2AB0}" type="presOf" srcId="{0125FF48-0884-4595-9EB3-3488DDC9945C}" destId="{1A0F9043-1BEB-4C5F-AA96-706AF3520160}" srcOrd="0" destOrd="0" presId="urn:microsoft.com/office/officeart/2016/7/layout/RepeatingBendingProcessNew"/>
    <dgm:cxn modelId="{C877BAD8-81AF-4E52-A7A4-8FA03D401074}" srcId="{545960E9-9E54-42A5-B67E-C21EAECD0C68}" destId="{19324182-52E9-446A-A8C2-3B1C8107F279}" srcOrd="6" destOrd="0" parTransId="{5F1483CC-5B66-4CC4-B006-0DC416ECB01E}" sibTransId="{EB1B7323-C883-4092-8678-48C66DAFE95C}"/>
    <dgm:cxn modelId="{C4CE2BDF-06BF-4562-A468-CD573C869355}" srcId="{545960E9-9E54-42A5-B67E-C21EAECD0C68}" destId="{F7609C7E-F0C8-4F2E-A1A4-9D520B3893C1}" srcOrd="5" destOrd="0" parTransId="{DDDBA6D0-AA7A-4B47-A859-CDA83C339BA9}" sibTransId="{34152C9D-7F0A-4CEB-86F8-6316C19102C3}"/>
    <dgm:cxn modelId="{B6485CE1-F69E-42FF-84E7-C7E27AFAA92D}" type="presOf" srcId="{16BF0A22-CF7E-4CB5-95BE-FC00DBEDB191}" destId="{17E01160-0BD2-4EF3-B4D7-64D1941F7B4C}" srcOrd="0" destOrd="0" presId="urn:microsoft.com/office/officeart/2016/7/layout/RepeatingBendingProcessNew"/>
    <dgm:cxn modelId="{B3B841E1-7606-44F9-BE8D-6D5FA4681F6F}" type="presOf" srcId="{0125FF48-0884-4595-9EB3-3488DDC9945C}" destId="{55B83D61-F6E6-4CCF-BD3C-536FD1B56FE7}" srcOrd="1" destOrd="0" presId="urn:microsoft.com/office/officeart/2016/7/layout/RepeatingBendingProcessNew"/>
    <dgm:cxn modelId="{820A6FE5-7C0D-48AC-B4BB-09CB9833B012}" type="presOf" srcId="{00BE8717-BF4B-4820-93F3-67F8C3A288BA}" destId="{7E50E272-3165-4A53-9E1E-FA4B6EADFC32}" srcOrd="0" destOrd="0" presId="urn:microsoft.com/office/officeart/2016/7/layout/RepeatingBendingProcessNew"/>
    <dgm:cxn modelId="{6676E8EA-FBE2-4041-836A-6919547D2D8E}" type="presOf" srcId="{34152C9D-7F0A-4CEB-86F8-6316C19102C3}" destId="{7ED4AF2C-CAD1-4B51-BDBC-ED37992B83BF}" srcOrd="0" destOrd="0" presId="urn:microsoft.com/office/officeart/2016/7/layout/RepeatingBendingProcessNew"/>
    <dgm:cxn modelId="{53C838F0-AEA8-4E7D-8213-EFCBAD8D618A}" type="presOf" srcId="{26A56A57-8961-4A00-8634-C006EF910362}" destId="{18CFB49D-F9E9-4A30-99AA-84895C256819}" srcOrd="1" destOrd="0" presId="urn:microsoft.com/office/officeart/2016/7/layout/RepeatingBendingProcessNew"/>
    <dgm:cxn modelId="{0824C3B3-F0A7-4973-97E5-2DF8F53F473E}" type="presParOf" srcId="{B5F97BEC-B6A4-4A4D-930A-45C0FB9AE032}" destId="{17E01160-0BD2-4EF3-B4D7-64D1941F7B4C}" srcOrd="0" destOrd="0" presId="urn:microsoft.com/office/officeart/2016/7/layout/RepeatingBendingProcessNew"/>
    <dgm:cxn modelId="{F0178B17-C961-4A5C-A558-75507035DFBB}" type="presParOf" srcId="{B5F97BEC-B6A4-4A4D-930A-45C0FB9AE032}" destId="{5DF8E172-F1AB-4D86-87C5-7EE0FAE9CBB3}" srcOrd="1" destOrd="0" presId="urn:microsoft.com/office/officeart/2016/7/layout/RepeatingBendingProcessNew"/>
    <dgm:cxn modelId="{54A64455-0666-49A3-9343-30D5A05DED2E}" type="presParOf" srcId="{5DF8E172-F1AB-4D86-87C5-7EE0FAE9CBB3}" destId="{6B754464-B28C-4ECE-B4EC-7A8BB271E221}" srcOrd="0" destOrd="0" presId="urn:microsoft.com/office/officeart/2016/7/layout/RepeatingBendingProcessNew"/>
    <dgm:cxn modelId="{FC4A5D43-73F9-494F-8986-FB9F587EE631}" type="presParOf" srcId="{B5F97BEC-B6A4-4A4D-930A-45C0FB9AE032}" destId="{708A5EA4-E6B3-430E-9268-32D43EDDC407}" srcOrd="2" destOrd="0" presId="urn:microsoft.com/office/officeart/2016/7/layout/RepeatingBendingProcessNew"/>
    <dgm:cxn modelId="{13EE5220-49F2-47CE-A747-74EA4C54405D}" type="presParOf" srcId="{B5F97BEC-B6A4-4A4D-930A-45C0FB9AE032}" destId="{1A0F9043-1BEB-4C5F-AA96-706AF3520160}" srcOrd="3" destOrd="0" presId="urn:microsoft.com/office/officeart/2016/7/layout/RepeatingBendingProcessNew"/>
    <dgm:cxn modelId="{3545184D-3D1B-4DA9-9F3B-79E2A7EE9DCB}" type="presParOf" srcId="{1A0F9043-1BEB-4C5F-AA96-706AF3520160}" destId="{55B83D61-F6E6-4CCF-BD3C-536FD1B56FE7}" srcOrd="0" destOrd="0" presId="urn:microsoft.com/office/officeart/2016/7/layout/RepeatingBendingProcessNew"/>
    <dgm:cxn modelId="{400B47B0-88D2-498F-B0C6-A1D1C3CA43C8}" type="presParOf" srcId="{B5F97BEC-B6A4-4A4D-930A-45C0FB9AE032}" destId="{4304BBFA-8756-4EBE-B994-8780ADFA7F6D}" srcOrd="4" destOrd="0" presId="urn:microsoft.com/office/officeart/2016/7/layout/RepeatingBendingProcessNew"/>
    <dgm:cxn modelId="{FD7838B7-17A8-4E52-B4EA-CAF32EFF1BE1}" type="presParOf" srcId="{B5F97BEC-B6A4-4A4D-930A-45C0FB9AE032}" destId="{D3440B43-F67F-4AFB-928D-49F99249053C}" srcOrd="5" destOrd="0" presId="urn:microsoft.com/office/officeart/2016/7/layout/RepeatingBendingProcessNew"/>
    <dgm:cxn modelId="{E9523928-5D4A-4F67-9809-A0CC3439294E}" type="presParOf" srcId="{D3440B43-F67F-4AFB-928D-49F99249053C}" destId="{18CFB49D-F9E9-4A30-99AA-84895C256819}" srcOrd="0" destOrd="0" presId="urn:microsoft.com/office/officeart/2016/7/layout/RepeatingBendingProcessNew"/>
    <dgm:cxn modelId="{4AE39266-F091-4ACA-9F04-A162D0C1C5F9}" type="presParOf" srcId="{B5F97BEC-B6A4-4A4D-930A-45C0FB9AE032}" destId="{08A88A62-B78A-4940-92DB-EF346F651964}" srcOrd="6" destOrd="0" presId="urn:microsoft.com/office/officeart/2016/7/layout/RepeatingBendingProcessNew"/>
    <dgm:cxn modelId="{DB24E01D-3EEE-488E-8B13-9B2F81508751}" type="presParOf" srcId="{B5F97BEC-B6A4-4A4D-930A-45C0FB9AE032}" destId="{2369A2B3-B1CA-4F15-A5C4-8113E617649A}" srcOrd="7" destOrd="0" presId="urn:microsoft.com/office/officeart/2016/7/layout/RepeatingBendingProcessNew"/>
    <dgm:cxn modelId="{A3E9FCC3-1E80-4A87-99AD-16F83AA1EC0D}" type="presParOf" srcId="{2369A2B3-B1CA-4F15-A5C4-8113E617649A}" destId="{BCD6FB36-2E8D-40EF-96A2-1F02A6CD828F}" srcOrd="0" destOrd="0" presId="urn:microsoft.com/office/officeart/2016/7/layout/RepeatingBendingProcessNew"/>
    <dgm:cxn modelId="{0D549F46-C625-45C7-8965-F5E949784F64}" type="presParOf" srcId="{B5F97BEC-B6A4-4A4D-930A-45C0FB9AE032}" destId="{660FC25F-AFE3-42B3-AE8C-0135F0B35E11}" srcOrd="8" destOrd="0" presId="urn:microsoft.com/office/officeart/2016/7/layout/RepeatingBendingProcessNew"/>
    <dgm:cxn modelId="{5CECABD0-1E93-4871-A186-A1A9441C2D1B}" type="presParOf" srcId="{B5F97BEC-B6A4-4A4D-930A-45C0FB9AE032}" destId="{23D7461A-B26D-46A3-BB18-AD85D7644EE3}" srcOrd="9" destOrd="0" presId="urn:microsoft.com/office/officeart/2016/7/layout/RepeatingBendingProcessNew"/>
    <dgm:cxn modelId="{593E016A-F116-440E-A78E-E2629DBB4B21}" type="presParOf" srcId="{23D7461A-B26D-46A3-BB18-AD85D7644EE3}" destId="{76A8130E-52F2-41DA-93B9-9A4D295875E3}" srcOrd="0" destOrd="0" presId="urn:microsoft.com/office/officeart/2016/7/layout/RepeatingBendingProcessNew"/>
    <dgm:cxn modelId="{DE66A032-931E-40D5-B6D6-C74A4CA52947}" type="presParOf" srcId="{B5F97BEC-B6A4-4A4D-930A-45C0FB9AE032}" destId="{6AF12A04-F280-4E57-80A0-25D0BE3CB602}" srcOrd="10" destOrd="0" presId="urn:microsoft.com/office/officeart/2016/7/layout/RepeatingBendingProcessNew"/>
    <dgm:cxn modelId="{950EB11C-73FA-4F87-BAFC-469353BC56DD}" type="presParOf" srcId="{B5F97BEC-B6A4-4A4D-930A-45C0FB9AE032}" destId="{7ED4AF2C-CAD1-4B51-BDBC-ED37992B83BF}" srcOrd="11" destOrd="0" presId="urn:microsoft.com/office/officeart/2016/7/layout/RepeatingBendingProcessNew"/>
    <dgm:cxn modelId="{4E95BAE8-B073-4656-B9CE-40F8621C2036}" type="presParOf" srcId="{7ED4AF2C-CAD1-4B51-BDBC-ED37992B83BF}" destId="{18AE820F-7495-4D66-81AD-0E249BB98721}" srcOrd="0" destOrd="0" presId="urn:microsoft.com/office/officeart/2016/7/layout/RepeatingBendingProcessNew"/>
    <dgm:cxn modelId="{C5FDC288-DAD6-4B47-AD71-72566DD802A9}" type="presParOf" srcId="{B5F97BEC-B6A4-4A4D-930A-45C0FB9AE032}" destId="{B5430A47-41C1-4D3E-A257-4E51C09D8778}" srcOrd="12" destOrd="0" presId="urn:microsoft.com/office/officeart/2016/7/layout/RepeatingBendingProcessNew"/>
    <dgm:cxn modelId="{0FA707E1-F118-4C9A-AFF1-97CD969D9445}" type="presParOf" srcId="{B5F97BEC-B6A4-4A4D-930A-45C0FB9AE032}" destId="{75D3513D-8ABF-4A27-8845-7FC5153C6AAC}" srcOrd="13" destOrd="0" presId="urn:microsoft.com/office/officeart/2016/7/layout/RepeatingBendingProcessNew"/>
    <dgm:cxn modelId="{422BBD19-010C-4AAC-A9E0-844EAA05FBC7}" type="presParOf" srcId="{75D3513D-8ABF-4A27-8845-7FC5153C6AAC}" destId="{8B6B757D-B79D-4145-9AD3-35383DAE2035}" srcOrd="0" destOrd="0" presId="urn:microsoft.com/office/officeart/2016/7/layout/RepeatingBendingProcessNew"/>
    <dgm:cxn modelId="{16BAE61A-6C3A-49ED-909C-0BA0C27DB3D7}" type="presParOf" srcId="{B5F97BEC-B6A4-4A4D-930A-45C0FB9AE032}" destId="{7E50E272-3165-4A53-9E1E-FA4B6EADFC32}" srcOrd="1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F7CBFB0-F647-49B9-B20F-F08AD8100736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3_2" csCatId="accent3" phldr="1"/>
      <dgm:spPr/>
      <dgm:t>
        <a:bodyPr/>
        <a:lstStyle/>
        <a:p>
          <a:endParaRPr lang="en-US"/>
        </a:p>
      </dgm:t>
    </dgm:pt>
    <dgm:pt modelId="{09410979-A836-4DE7-9EE1-E2098858B6D9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 b="1"/>
            <a:t>Purpose</a:t>
          </a:r>
          <a:r>
            <a:rPr lang="en-US"/>
            <a:t>: to explore the relationships between </a:t>
          </a:r>
          <a:r>
            <a:rPr lang="en-US">
              <a:latin typeface="Aptos Display" panose="02110004020202020204"/>
            </a:rPr>
            <a:t>student</a:t>
          </a:r>
          <a:r>
            <a:rPr lang="en-US"/>
            <a:t> demographics, preparation levels, and their exam performance</a:t>
          </a:r>
          <a:r>
            <a:rPr lang="en-US">
              <a:latin typeface="Aptos Display" panose="02110004020202020204"/>
            </a:rPr>
            <a:t> in high school education</a:t>
          </a:r>
          <a:r>
            <a:rPr lang="en-US"/>
            <a:t>.</a:t>
          </a:r>
        </a:p>
      </dgm:t>
    </dgm:pt>
    <dgm:pt modelId="{50C83B8E-F7CB-43D5-A605-4285F5BEDAD9}" type="parTrans" cxnId="{1C200A4C-3C0E-454E-AB16-47D5ABDB3D0B}">
      <dgm:prSet/>
      <dgm:spPr/>
      <dgm:t>
        <a:bodyPr/>
        <a:lstStyle/>
        <a:p>
          <a:endParaRPr lang="en-US"/>
        </a:p>
      </dgm:t>
    </dgm:pt>
    <dgm:pt modelId="{B4429E97-5B99-464A-85C8-70CA057BC609}" type="sibTrans" cxnId="{1C200A4C-3C0E-454E-AB16-47D5ABDB3D0B}">
      <dgm:prSet/>
      <dgm:spPr/>
      <dgm:t>
        <a:bodyPr/>
        <a:lstStyle/>
        <a:p>
          <a:endParaRPr lang="en-US"/>
        </a:p>
      </dgm:t>
    </dgm:pt>
    <dgm:pt modelId="{82890D94-E63D-4896-AB7F-7854E7689B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Size </a:t>
          </a:r>
          <a:r>
            <a:rPr lang="en-US"/>
            <a:t>: 8 columns initially , 1000 row each row representing  individual student .</a:t>
          </a:r>
        </a:p>
      </dgm:t>
    </dgm:pt>
    <dgm:pt modelId="{61A0F73E-5F89-4071-A3E1-FE1BCBE9A0DF}" type="parTrans" cxnId="{D13ECA7D-E702-4CBE-9B72-6FA00ABF81B4}">
      <dgm:prSet/>
      <dgm:spPr/>
      <dgm:t>
        <a:bodyPr/>
        <a:lstStyle/>
        <a:p>
          <a:endParaRPr lang="en-US"/>
        </a:p>
      </dgm:t>
    </dgm:pt>
    <dgm:pt modelId="{ED9F62CE-7FB7-4A3B-A7BF-78C3537358F2}" type="sibTrans" cxnId="{D13ECA7D-E702-4CBE-9B72-6FA00ABF81B4}">
      <dgm:prSet/>
      <dgm:spPr/>
      <dgm:t>
        <a:bodyPr/>
        <a:lstStyle/>
        <a:p>
          <a:endParaRPr lang="en-US"/>
        </a:p>
      </dgm:t>
    </dgm:pt>
    <dgm:pt modelId="{8D6D6CB8-6309-4E9D-BE3E-E8642F7510AE}" type="pres">
      <dgm:prSet presAssocID="{3F7CBFB0-F647-49B9-B20F-F08AD8100736}" presName="root" presStyleCnt="0">
        <dgm:presLayoutVars>
          <dgm:dir/>
          <dgm:resizeHandles val="exact"/>
        </dgm:presLayoutVars>
      </dgm:prSet>
      <dgm:spPr/>
    </dgm:pt>
    <dgm:pt modelId="{D1C679F4-96A2-480D-8B59-24D9EC1D4441}" type="pres">
      <dgm:prSet presAssocID="{09410979-A836-4DE7-9EE1-E2098858B6D9}" presName="compNode" presStyleCnt="0"/>
      <dgm:spPr/>
    </dgm:pt>
    <dgm:pt modelId="{36D51108-6252-4734-9DCB-D856D780DAFB}" type="pres">
      <dgm:prSet presAssocID="{09410979-A836-4DE7-9EE1-E2098858B6D9}" presName="bgRect" presStyleLbl="bgShp" presStyleIdx="0" presStyleCnt="2"/>
      <dgm:spPr/>
    </dgm:pt>
    <dgm:pt modelId="{612F9E53-0B3F-4938-96FB-330651B47772}" type="pres">
      <dgm:prSet presAssocID="{09410979-A836-4DE7-9EE1-E2098858B6D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raduation Cap"/>
        </a:ext>
      </dgm:extLst>
    </dgm:pt>
    <dgm:pt modelId="{2763993E-362A-4616-95E9-E74C98A23224}" type="pres">
      <dgm:prSet presAssocID="{09410979-A836-4DE7-9EE1-E2098858B6D9}" presName="spaceRect" presStyleCnt="0"/>
      <dgm:spPr/>
    </dgm:pt>
    <dgm:pt modelId="{F9828074-7764-4E41-9EA4-8714033B5650}" type="pres">
      <dgm:prSet presAssocID="{09410979-A836-4DE7-9EE1-E2098858B6D9}" presName="parTx" presStyleLbl="revTx" presStyleIdx="0" presStyleCnt="2">
        <dgm:presLayoutVars>
          <dgm:chMax val="0"/>
          <dgm:chPref val="0"/>
        </dgm:presLayoutVars>
      </dgm:prSet>
      <dgm:spPr/>
    </dgm:pt>
    <dgm:pt modelId="{9154DBBF-2141-407F-8DC2-DFB7FC3E4E08}" type="pres">
      <dgm:prSet presAssocID="{B4429E97-5B99-464A-85C8-70CA057BC609}" presName="sibTrans" presStyleCnt="0"/>
      <dgm:spPr/>
    </dgm:pt>
    <dgm:pt modelId="{740838D2-C755-4F79-B7C1-09F211207EE9}" type="pres">
      <dgm:prSet presAssocID="{82890D94-E63D-4896-AB7F-7854E7689BF6}" presName="compNode" presStyleCnt="0"/>
      <dgm:spPr/>
    </dgm:pt>
    <dgm:pt modelId="{267A6F67-61F2-4D1A-8854-3D1ABE2C6DFE}" type="pres">
      <dgm:prSet presAssocID="{82890D94-E63D-4896-AB7F-7854E7689BF6}" presName="bgRect" presStyleLbl="bgShp" presStyleIdx="1" presStyleCnt="2"/>
      <dgm:spPr/>
    </dgm:pt>
    <dgm:pt modelId="{521248B6-A977-42C4-8F5E-71DA1E900258}" type="pres">
      <dgm:prSet presAssocID="{82890D94-E63D-4896-AB7F-7854E7689BF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EDB6DA5C-E418-44E2-B1E6-A851531D84BA}" type="pres">
      <dgm:prSet presAssocID="{82890D94-E63D-4896-AB7F-7854E7689BF6}" presName="spaceRect" presStyleCnt="0"/>
      <dgm:spPr/>
    </dgm:pt>
    <dgm:pt modelId="{E2740FFA-1038-47EF-AF7A-F722C48A5649}" type="pres">
      <dgm:prSet presAssocID="{82890D94-E63D-4896-AB7F-7854E7689BF6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F6AA7B11-13A9-41B2-9329-2E7418C9B763}" type="presOf" srcId="{3F7CBFB0-F647-49B9-B20F-F08AD8100736}" destId="{8D6D6CB8-6309-4E9D-BE3E-E8642F7510AE}" srcOrd="0" destOrd="0" presId="urn:microsoft.com/office/officeart/2018/2/layout/IconVerticalSolidList"/>
    <dgm:cxn modelId="{5966333E-BA42-43C4-A2CD-26876522D0C8}" type="presOf" srcId="{09410979-A836-4DE7-9EE1-E2098858B6D9}" destId="{F9828074-7764-4E41-9EA4-8714033B5650}" srcOrd="0" destOrd="0" presId="urn:microsoft.com/office/officeart/2018/2/layout/IconVerticalSolidList"/>
    <dgm:cxn modelId="{1C200A4C-3C0E-454E-AB16-47D5ABDB3D0B}" srcId="{3F7CBFB0-F647-49B9-B20F-F08AD8100736}" destId="{09410979-A836-4DE7-9EE1-E2098858B6D9}" srcOrd="0" destOrd="0" parTransId="{50C83B8E-F7CB-43D5-A605-4285F5BEDAD9}" sibTransId="{B4429E97-5B99-464A-85C8-70CA057BC609}"/>
    <dgm:cxn modelId="{D13ECA7D-E702-4CBE-9B72-6FA00ABF81B4}" srcId="{3F7CBFB0-F647-49B9-B20F-F08AD8100736}" destId="{82890D94-E63D-4896-AB7F-7854E7689BF6}" srcOrd="1" destOrd="0" parTransId="{61A0F73E-5F89-4071-A3E1-FE1BCBE9A0DF}" sibTransId="{ED9F62CE-7FB7-4A3B-A7BF-78C3537358F2}"/>
    <dgm:cxn modelId="{C24D22CD-7394-4CA2-B4D6-68A27F12F8C3}" type="presOf" srcId="{82890D94-E63D-4896-AB7F-7854E7689BF6}" destId="{E2740FFA-1038-47EF-AF7A-F722C48A5649}" srcOrd="0" destOrd="0" presId="urn:microsoft.com/office/officeart/2018/2/layout/IconVerticalSolidList"/>
    <dgm:cxn modelId="{414E56A0-8F49-45CC-B706-702B5BDF911C}" type="presParOf" srcId="{8D6D6CB8-6309-4E9D-BE3E-E8642F7510AE}" destId="{D1C679F4-96A2-480D-8B59-24D9EC1D4441}" srcOrd="0" destOrd="0" presId="urn:microsoft.com/office/officeart/2018/2/layout/IconVerticalSolidList"/>
    <dgm:cxn modelId="{DB2D5CAF-AD57-4A54-86B4-95F79D9C7321}" type="presParOf" srcId="{D1C679F4-96A2-480D-8B59-24D9EC1D4441}" destId="{36D51108-6252-4734-9DCB-D856D780DAFB}" srcOrd="0" destOrd="0" presId="urn:microsoft.com/office/officeart/2018/2/layout/IconVerticalSolidList"/>
    <dgm:cxn modelId="{ED7B6BA0-3356-49A8-91BB-13FE516BDA28}" type="presParOf" srcId="{D1C679F4-96A2-480D-8B59-24D9EC1D4441}" destId="{612F9E53-0B3F-4938-96FB-330651B47772}" srcOrd="1" destOrd="0" presId="urn:microsoft.com/office/officeart/2018/2/layout/IconVerticalSolidList"/>
    <dgm:cxn modelId="{6B868EB1-4352-4E33-A012-2D6920CAC815}" type="presParOf" srcId="{D1C679F4-96A2-480D-8B59-24D9EC1D4441}" destId="{2763993E-362A-4616-95E9-E74C98A23224}" srcOrd="2" destOrd="0" presId="urn:microsoft.com/office/officeart/2018/2/layout/IconVerticalSolidList"/>
    <dgm:cxn modelId="{F5018817-1F8C-4211-81AF-DB454DA13579}" type="presParOf" srcId="{D1C679F4-96A2-480D-8B59-24D9EC1D4441}" destId="{F9828074-7764-4E41-9EA4-8714033B5650}" srcOrd="3" destOrd="0" presId="urn:microsoft.com/office/officeart/2018/2/layout/IconVerticalSolidList"/>
    <dgm:cxn modelId="{2A994343-B5FE-4C23-8E78-ACB0A5656E54}" type="presParOf" srcId="{8D6D6CB8-6309-4E9D-BE3E-E8642F7510AE}" destId="{9154DBBF-2141-407F-8DC2-DFB7FC3E4E08}" srcOrd="1" destOrd="0" presId="urn:microsoft.com/office/officeart/2018/2/layout/IconVerticalSolidList"/>
    <dgm:cxn modelId="{C071F819-5E91-4299-B699-D0AD19DDF598}" type="presParOf" srcId="{8D6D6CB8-6309-4E9D-BE3E-E8642F7510AE}" destId="{740838D2-C755-4F79-B7C1-09F211207EE9}" srcOrd="2" destOrd="0" presId="urn:microsoft.com/office/officeart/2018/2/layout/IconVerticalSolidList"/>
    <dgm:cxn modelId="{1AC90152-6BFE-4E9F-81A8-46273D70343A}" type="presParOf" srcId="{740838D2-C755-4F79-B7C1-09F211207EE9}" destId="{267A6F67-61F2-4D1A-8854-3D1ABE2C6DFE}" srcOrd="0" destOrd="0" presId="urn:microsoft.com/office/officeart/2018/2/layout/IconVerticalSolidList"/>
    <dgm:cxn modelId="{10131D6D-5623-4A1E-8CB4-2970D5221B0B}" type="presParOf" srcId="{740838D2-C755-4F79-B7C1-09F211207EE9}" destId="{521248B6-A977-42C4-8F5E-71DA1E900258}" srcOrd="1" destOrd="0" presId="urn:microsoft.com/office/officeart/2018/2/layout/IconVerticalSolidList"/>
    <dgm:cxn modelId="{26AE7D47-0699-451E-BA87-82C1144C5854}" type="presParOf" srcId="{740838D2-C755-4F79-B7C1-09F211207EE9}" destId="{EDB6DA5C-E418-44E2-B1E6-A851531D84BA}" srcOrd="2" destOrd="0" presId="urn:microsoft.com/office/officeart/2018/2/layout/IconVerticalSolidList"/>
    <dgm:cxn modelId="{D28844CE-CDCF-474A-94D8-EE9505B09A25}" type="presParOf" srcId="{740838D2-C755-4F79-B7C1-09F211207EE9}" destId="{E2740FFA-1038-47EF-AF7A-F722C48A564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884134-0031-4B51-8A6B-599C69D5DF78}" type="doc">
      <dgm:prSet loTypeId="urn:microsoft.com/office/officeart/2018/2/layout/IconCircle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0C54EA9-4830-453E-9C09-5A23995C9B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Making extra math classes for female to improve their grade .</a:t>
          </a:r>
        </a:p>
      </dgm:t>
    </dgm:pt>
    <dgm:pt modelId="{418B016F-9ED9-4717-B9C4-4261E46CF157}" type="parTrans" cxnId="{42DCA943-A823-4D6C-94E4-CC004D9285C7}">
      <dgm:prSet/>
      <dgm:spPr/>
      <dgm:t>
        <a:bodyPr/>
        <a:lstStyle/>
        <a:p>
          <a:endParaRPr lang="en-US"/>
        </a:p>
      </dgm:t>
    </dgm:pt>
    <dgm:pt modelId="{12FA8C39-D77B-4BE7-ACD9-A5FFED8C4457}" type="sibTrans" cxnId="{42DCA943-A823-4D6C-94E4-CC004D9285C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0F375A6-06F0-46C2-8463-C2A2D55AA4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Making extra reading and writing classes  for male to improve their grade</a:t>
          </a:r>
          <a:r>
            <a:rPr lang="en-US">
              <a:latin typeface="Aptos Display" panose="02110004020202020204"/>
            </a:rPr>
            <a:t>.</a:t>
          </a:r>
          <a:endParaRPr lang="en-US"/>
        </a:p>
      </dgm:t>
    </dgm:pt>
    <dgm:pt modelId="{A60A6DA7-FEE3-473E-9380-7E1391BAED77}" type="parTrans" cxnId="{389171F6-E1A5-4A12-95BE-840C8F6E6A1D}">
      <dgm:prSet/>
      <dgm:spPr/>
      <dgm:t>
        <a:bodyPr/>
        <a:lstStyle/>
        <a:p>
          <a:endParaRPr lang="en-US"/>
        </a:p>
      </dgm:t>
    </dgm:pt>
    <dgm:pt modelId="{35156282-9456-424C-8649-8FE09929EAC8}" type="sibTrans" cxnId="{389171F6-E1A5-4A12-95BE-840C8F6E6A1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4FF6C48-74AD-4919-BC7F-D36CA2AF3CB6}">
      <dgm:prSet/>
      <dgm:spPr/>
      <dgm:t>
        <a:bodyPr/>
        <a:lstStyle/>
        <a:p>
          <a:pPr rtl="0">
            <a:lnSpc>
              <a:spcPct val="100000"/>
            </a:lnSpc>
          </a:pPr>
          <a:r>
            <a:rPr lang="en-US"/>
            <a:t>Making extra English classes for </a:t>
          </a:r>
          <a:r>
            <a:rPr lang="en-US">
              <a:latin typeface="Aptos Display" panose="02110004020202020204"/>
            </a:rPr>
            <a:t>non-native English speakers.</a:t>
          </a:r>
          <a:endParaRPr lang="en-US"/>
        </a:p>
      </dgm:t>
    </dgm:pt>
    <dgm:pt modelId="{0909B078-A435-468E-BBB7-00D085FCFC3E}" type="parTrans" cxnId="{AC32910F-A004-4FA4-A050-47EDA8F1234B}">
      <dgm:prSet/>
      <dgm:spPr/>
      <dgm:t>
        <a:bodyPr/>
        <a:lstStyle/>
        <a:p>
          <a:endParaRPr lang="en-US"/>
        </a:p>
      </dgm:t>
    </dgm:pt>
    <dgm:pt modelId="{6B720536-1B36-4452-8635-1471E1ABA29B}" type="sibTrans" cxnId="{AC32910F-A004-4FA4-A050-47EDA8F1234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5279F37F-84E0-46C0-9DED-2B32522655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Improve the free/reduced lunch that the school provide .</a:t>
          </a:r>
        </a:p>
      </dgm:t>
    </dgm:pt>
    <dgm:pt modelId="{081A482F-6E49-486D-AC14-D65D3E814C4B}" type="parTrans" cxnId="{9708DC66-DB75-4D07-9879-5278AC3D4BD4}">
      <dgm:prSet/>
      <dgm:spPr/>
      <dgm:t>
        <a:bodyPr/>
        <a:lstStyle/>
        <a:p>
          <a:endParaRPr lang="en-US"/>
        </a:p>
      </dgm:t>
    </dgm:pt>
    <dgm:pt modelId="{5C9409A1-28CE-44B6-8AEF-02038D1B20F9}" type="sibTrans" cxnId="{9708DC66-DB75-4D07-9879-5278AC3D4BD4}">
      <dgm:prSet/>
      <dgm:spPr/>
      <dgm:t>
        <a:bodyPr/>
        <a:lstStyle/>
        <a:p>
          <a:endParaRPr lang="en-US"/>
        </a:p>
      </dgm:t>
    </dgm:pt>
    <dgm:pt modelId="{88D91B1F-82EB-4597-A902-46523EA85CBA}" type="pres">
      <dgm:prSet presAssocID="{C2884134-0031-4B51-8A6B-599C69D5DF78}" presName="root" presStyleCnt="0">
        <dgm:presLayoutVars>
          <dgm:dir/>
          <dgm:resizeHandles val="exact"/>
        </dgm:presLayoutVars>
      </dgm:prSet>
      <dgm:spPr/>
    </dgm:pt>
    <dgm:pt modelId="{46BE73BD-21AA-4485-8E87-31246797CA85}" type="pres">
      <dgm:prSet presAssocID="{C2884134-0031-4B51-8A6B-599C69D5DF78}" presName="container" presStyleCnt="0">
        <dgm:presLayoutVars>
          <dgm:dir/>
          <dgm:resizeHandles val="exact"/>
        </dgm:presLayoutVars>
      </dgm:prSet>
      <dgm:spPr/>
    </dgm:pt>
    <dgm:pt modelId="{D5378CB0-696E-4C43-A2C1-41CBE2764E22}" type="pres">
      <dgm:prSet presAssocID="{B0C54EA9-4830-453E-9C09-5A23995C9B61}" presName="compNode" presStyleCnt="0"/>
      <dgm:spPr/>
    </dgm:pt>
    <dgm:pt modelId="{81DD83A6-C676-494D-99F5-C2ED7E9BB095}" type="pres">
      <dgm:prSet presAssocID="{B0C54EA9-4830-453E-9C09-5A23995C9B61}" presName="iconBgRect" presStyleLbl="bgShp" presStyleIdx="0" presStyleCnt="4"/>
      <dgm:spPr/>
    </dgm:pt>
    <dgm:pt modelId="{EB698859-0809-4A3B-9048-D27BA673664F}" type="pres">
      <dgm:prSet presAssocID="{B0C54EA9-4830-453E-9C09-5A23995C9B6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culator"/>
        </a:ext>
      </dgm:extLst>
    </dgm:pt>
    <dgm:pt modelId="{DDBE142D-3216-4108-B85B-0D6916853728}" type="pres">
      <dgm:prSet presAssocID="{B0C54EA9-4830-453E-9C09-5A23995C9B61}" presName="spaceRect" presStyleCnt="0"/>
      <dgm:spPr/>
    </dgm:pt>
    <dgm:pt modelId="{06ECE30D-0157-454E-88DF-395F28BBC0A8}" type="pres">
      <dgm:prSet presAssocID="{B0C54EA9-4830-453E-9C09-5A23995C9B61}" presName="textRect" presStyleLbl="revTx" presStyleIdx="0" presStyleCnt="4">
        <dgm:presLayoutVars>
          <dgm:chMax val="1"/>
          <dgm:chPref val="1"/>
        </dgm:presLayoutVars>
      </dgm:prSet>
      <dgm:spPr/>
    </dgm:pt>
    <dgm:pt modelId="{61D0746A-600C-45E7-862D-DA7D5A83F3ED}" type="pres">
      <dgm:prSet presAssocID="{12FA8C39-D77B-4BE7-ACD9-A5FFED8C4457}" presName="sibTrans" presStyleLbl="sibTrans2D1" presStyleIdx="0" presStyleCnt="0"/>
      <dgm:spPr/>
    </dgm:pt>
    <dgm:pt modelId="{5C18055F-C70A-48EC-B2E9-6B817FE03DD3}" type="pres">
      <dgm:prSet presAssocID="{C0F375A6-06F0-46C2-8463-C2A2D55AA4A9}" presName="compNode" presStyleCnt="0"/>
      <dgm:spPr/>
    </dgm:pt>
    <dgm:pt modelId="{8B256BFD-047B-441C-AFF0-0B1B1B3EDF93}" type="pres">
      <dgm:prSet presAssocID="{C0F375A6-06F0-46C2-8463-C2A2D55AA4A9}" presName="iconBgRect" presStyleLbl="bgShp" presStyleIdx="1" presStyleCnt="4"/>
      <dgm:spPr/>
    </dgm:pt>
    <dgm:pt modelId="{8B3DF861-CB19-4016-A439-24DD9BE47117}" type="pres">
      <dgm:prSet presAssocID="{C0F375A6-06F0-46C2-8463-C2A2D55AA4A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B7004618-C5BB-43AE-8C2D-0CFF4E5B4E9C}" type="pres">
      <dgm:prSet presAssocID="{C0F375A6-06F0-46C2-8463-C2A2D55AA4A9}" presName="spaceRect" presStyleCnt="0"/>
      <dgm:spPr/>
    </dgm:pt>
    <dgm:pt modelId="{388A0CED-4456-4429-9862-A9A4D5B13CFD}" type="pres">
      <dgm:prSet presAssocID="{C0F375A6-06F0-46C2-8463-C2A2D55AA4A9}" presName="textRect" presStyleLbl="revTx" presStyleIdx="1" presStyleCnt="4">
        <dgm:presLayoutVars>
          <dgm:chMax val="1"/>
          <dgm:chPref val="1"/>
        </dgm:presLayoutVars>
      </dgm:prSet>
      <dgm:spPr/>
    </dgm:pt>
    <dgm:pt modelId="{A14AF054-D451-47AA-85B5-796A43C40B18}" type="pres">
      <dgm:prSet presAssocID="{35156282-9456-424C-8649-8FE09929EAC8}" presName="sibTrans" presStyleLbl="sibTrans2D1" presStyleIdx="0" presStyleCnt="0"/>
      <dgm:spPr/>
    </dgm:pt>
    <dgm:pt modelId="{6AEA0E4C-BBC3-4B4E-BE32-9092CFA2B8D9}" type="pres">
      <dgm:prSet presAssocID="{94FF6C48-74AD-4919-BC7F-D36CA2AF3CB6}" presName="compNode" presStyleCnt="0"/>
      <dgm:spPr/>
    </dgm:pt>
    <dgm:pt modelId="{430D998F-3496-4473-ACC9-19126CDBF8AC}" type="pres">
      <dgm:prSet presAssocID="{94FF6C48-74AD-4919-BC7F-D36CA2AF3CB6}" presName="iconBgRect" presStyleLbl="bgShp" presStyleIdx="2" presStyleCnt="4"/>
      <dgm:spPr/>
    </dgm:pt>
    <dgm:pt modelId="{3B7C09CC-11A2-4F40-A0DB-FC8C9FCDB11A}" type="pres">
      <dgm:prSet presAssocID="{94FF6C48-74AD-4919-BC7F-D36CA2AF3CB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ncil"/>
        </a:ext>
      </dgm:extLst>
    </dgm:pt>
    <dgm:pt modelId="{B4D9DACC-0DDA-4B26-93CC-DF7470844769}" type="pres">
      <dgm:prSet presAssocID="{94FF6C48-74AD-4919-BC7F-D36CA2AF3CB6}" presName="spaceRect" presStyleCnt="0"/>
      <dgm:spPr/>
    </dgm:pt>
    <dgm:pt modelId="{A83EB265-16A0-4688-95AA-ADE40EFF0C3F}" type="pres">
      <dgm:prSet presAssocID="{94FF6C48-74AD-4919-BC7F-D36CA2AF3CB6}" presName="textRect" presStyleLbl="revTx" presStyleIdx="2" presStyleCnt="4">
        <dgm:presLayoutVars>
          <dgm:chMax val="1"/>
          <dgm:chPref val="1"/>
        </dgm:presLayoutVars>
      </dgm:prSet>
      <dgm:spPr/>
    </dgm:pt>
    <dgm:pt modelId="{C9CD4BC8-5981-4689-AE96-9F94606FF70B}" type="pres">
      <dgm:prSet presAssocID="{6B720536-1B36-4452-8635-1471E1ABA29B}" presName="sibTrans" presStyleLbl="sibTrans2D1" presStyleIdx="0" presStyleCnt="0"/>
      <dgm:spPr/>
    </dgm:pt>
    <dgm:pt modelId="{C574254C-1015-4459-8A22-C4EB68D99568}" type="pres">
      <dgm:prSet presAssocID="{5279F37F-84E0-46C0-9DED-2B325226558A}" presName="compNode" presStyleCnt="0"/>
      <dgm:spPr/>
    </dgm:pt>
    <dgm:pt modelId="{98EB2DCA-A79D-4199-AC48-5E50F0C35A2E}" type="pres">
      <dgm:prSet presAssocID="{5279F37F-84E0-46C0-9DED-2B325226558A}" presName="iconBgRect" presStyleLbl="bgShp" presStyleIdx="3" presStyleCnt="4"/>
      <dgm:spPr/>
    </dgm:pt>
    <dgm:pt modelId="{E20CFDD6-625B-4A58-8449-D1B6F44E97AA}" type="pres">
      <dgm:prSet presAssocID="{5279F37F-84E0-46C0-9DED-2B325226558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D731FA21-0807-49C4-A97C-07205682928D}" type="pres">
      <dgm:prSet presAssocID="{5279F37F-84E0-46C0-9DED-2B325226558A}" presName="spaceRect" presStyleCnt="0"/>
      <dgm:spPr/>
    </dgm:pt>
    <dgm:pt modelId="{D81B15A6-7069-482E-AA09-A7DD432D7642}" type="pres">
      <dgm:prSet presAssocID="{5279F37F-84E0-46C0-9DED-2B325226558A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3361C202-F23F-44E2-A8DE-737C6F4492E9}" type="presOf" srcId="{B0C54EA9-4830-453E-9C09-5A23995C9B61}" destId="{06ECE30D-0157-454E-88DF-395F28BBC0A8}" srcOrd="0" destOrd="0" presId="urn:microsoft.com/office/officeart/2018/2/layout/IconCircleList"/>
    <dgm:cxn modelId="{AC32910F-A004-4FA4-A050-47EDA8F1234B}" srcId="{C2884134-0031-4B51-8A6B-599C69D5DF78}" destId="{94FF6C48-74AD-4919-BC7F-D36CA2AF3CB6}" srcOrd="2" destOrd="0" parTransId="{0909B078-A435-468E-BBB7-00D085FCFC3E}" sibTransId="{6B720536-1B36-4452-8635-1471E1ABA29B}"/>
    <dgm:cxn modelId="{802D633D-9FD3-4091-8CB4-27AC96347037}" type="presOf" srcId="{35156282-9456-424C-8649-8FE09929EAC8}" destId="{A14AF054-D451-47AA-85B5-796A43C40B18}" srcOrd="0" destOrd="0" presId="urn:microsoft.com/office/officeart/2018/2/layout/IconCircleList"/>
    <dgm:cxn modelId="{42DCA943-A823-4D6C-94E4-CC004D9285C7}" srcId="{C2884134-0031-4B51-8A6B-599C69D5DF78}" destId="{B0C54EA9-4830-453E-9C09-5A23995C9B61}" srcOrd="0" destOrd="0" parTransId="{418B016F-9ED9-4717-B9C4-4261E46CF157}" sibTransId="{12FA8C39-D77B-4BE7-ACD9-A5FFED8C4457}"/>
    <dgm:cxn modelId="{25426D46-359E-426E-A33B-807E815A9BA3}" type="presOf" srcId="{12FA8C39-D77B-4BE7-ACD9-A5FFED8C4457}" destId="{61D0746A-600C-45E7-862D-DA7D5A83F3ED}" srcOrd="0" destOrd="0" presId="urn:microsoft.com/office/officeart/2018/2/layout/IconCircleList"/>
    <dgm:cxn modelId="{B9F77C66-63B9-40B1-B112-10A79DDEE69D}" type="presOf" srcId="{6B720536-1B36-4452-8635-1471E1ABA29B}" destId="{C9CD4BC8-5981-4689-AE96-9F94606FF70B}" srcOrd="0" destOrd="0" presId="urn:microsoft.com/office/officeart/2018/2/layout/IconCircleList"/>
    <dgm:cxn modelId="{9708DC66-DB75-4D07-9879-5278AC3D4BD4}" srcId="{C2884134-0031-4B51-8A6B-599C69D5DF78}" destId="{5279F37F-84E0-46C0-9DED-2B325226558A}" srcOrd="3" destOrd="0" parTransId="{081A482F-6E49-486D-AC14-D65D3E814C4B}" sibTransId="{5C9409A1-28CE-44B6-8AEF-02038D1B20F9}"/>
    <dgm:cxn modelId="{297B3C9D-BF31-415D-B5E2-F79981602C7E}" type="presOf" srcId="{C0F375A6-06F0-46C2-8463-C2A2D55AA4A9}" destId="{388A0CED-4456-4429-9862-A9A4D5B13CFD}" srcOrd="0" destOrd="0" presId="urn:microsoft.com/office/officeart/2018/2/layout/IconCircleList"/>
    <dgm:cxn modelId="{0791CFCA-F6FD-44B2-9747-59D473102F97}" type="presOf" srcId="{C2884134-0031-4B51-8A6B-599C69D5DF78}" destId="{88D91B1F-82EB-4597-A902-46523EA85CBA}" srcOrd="0" destOrd="0" presId="urn:microsoft.com/office/officeart/2018/2/layout/IconCircleList"/>
    <dgm:cxn modelId="{CED6E7D3-43F7-40AF-B0A2-5820E3A0FD25}" type="presOf" srcId="{5279F37F-84E0-46C0-9DED-2B325226558A}" destId="{D81B15A6-7069-482E-AA09-A7DD432D7642}" srcOrd="0" destOrd="0" presId="urn:microsoft.com/office/officeart/2018/2/layout/IconCircleList"/>
    <dgm:cxn modelId="{9D31CFE6-0AE8-480F-8D50-68AC1FB23816}" type="presOf" srcId="{94FF6C48-74AD-4919-BC7F-D36CA2AF3CB6}" destId="{A83EB265-16A0-4688-95AA-ADE40EFF0C3F}" srcOrd="0" destOrd="0" presId="urn:microsoft.com/office/officeart/2018/2/layout/IconCircleList"/>
    <dgm:cxn modelId="{389171F6-E1A5-4A12-95BE-840C8F6E6A1D}" srcId="{C2884134-0031-4B51-8A6B-599C69D5DF78}" destId="{C0F375A6-06F0-46C2-8463-C2A2D55AA4A9}" srcOrd="1" destOrd="0" parTransId="{A60A6DA7-FEE3-473E-9380-7E1391BAED77}" sibTransId="{35156282-9456-424C-8649-8FE09929EAC8}"/>
    <dgm:cxn modelId="{8583D1AA-847D-4734-A1E9-4462E5710E9E}" type="presParOf" srcId="{88D91B1F-82EB-4597-A902-46523EA85CBA}" destId="{46BE73BD-21AA-4485-8E87-31246797CA85}" srcOrd="0" destOrd="0" presId="urn:microsoft.com/office/officeart/2018/2/layout/IconCircleList"/>
    <dgm:cxn modelId="{90EDA83B-88F1-4F85-B459-CA9773A7DB82}" type="presParOf" srcId="{46BE73BD-21AA-4485-8E87-31246797CA85}" destId="{D5378CB0-696E-4C43-A2C1-41CBE2764E22}" srcOrd="0" destOrd="0" presId="urn:microsoft.com/office/officeart/2018/2/layout/IconCircleList"/>
    <dgm:cxn modelId="{2BCE1023-1026-4696-B099-BF33D10C42E8}" type="presParOf" srcId="{D5378CB0-696E-4C43-A2C1-41CBE2764E22}" destId="{81DD83A6-C676-494D-99F5-C2ED7E9BB095}" srcOrd="0" destOrd="0" presId="urn:microsoft.com/office/officeart/2018/2/layout/IconCircleList"/>
    <dgm:cxn modelId="{30455115-716F-4093-A7E1-8F4F2BF8D8EB}" type="presParOf" srcId="{D5378CB0-696E-4C43-A2C1-41CBE2764E22}" destId="{EB698859-0809-4A3B-9048-D27BA673664F}" srcOrd="1" destOrd="0" presId="urn:microsoft.com/office/officeart/2018/2/layout/IconCircleList"/>
    <dgm:cxn modelId="{46D80008-80F9-41FB-8401-6B2C15C9D59D}" type="presParOf" srcId="{D5378CB0-696E-4C43-A2C1-41CBE2764E22}" destId="{DDBE142D-3216-4108-B85B-0D6916853728}" srcOrd="2" destOrd="0" presId="urn:microsoft.com/office/officeart/2018/2/layout/IconCircleList"/>
    <dgm:cxn modelId="{EFEE79AD-6530-4F63-AE49-9F8472D1997F}" type="presParOf" srcId="{D5378CB0-696E-4C43-A2C1-41CBE2764E22}" destId="{06ECE30D-0157-454E-88DF-395F28BBC0A8}" srcOrd="3" destOrd="0" presId="urn:microsoft.com/office/officeart/2018/2/layout/IconCircleList"/>
    <dgm:cxn modelId="{A8043307-4B29-4691-B8C5-43F1E679EFA8}" type="presParOf" srcId="{46BE73BD-21AA-4485-8E87-31246797CA85}" destId="{61D0746A-600C-45E7-862D-DA7D5A83F3ED}" srcOrd="1" destOrd="0" presId="urn:microsoft.com/office/officeart/2018/2/layout/IconCircleList"/>
    <dgm:cxn modelId="{0052D497-2153-4077-BB5C-F9514CA06A2F}" type="presParOf" srcId="{46BE73BD-21AA-4485-8E87-31246797CA85}" destId="{5C18055F-C70A-48EC-B2E9-6B817FE03DD3}" srcOrd="2" destOrd="0" presId="urn:microsoft.com/office/officeart/2018/2/layout/IconCircleList"/>
    <dgm:cxn modelId="{288DD9F3-7B2E-41AB-A806-F2D244309F17}" type="presParOf" srcId="{5C18055F-C70A-48EC-B2E9-6B817FE03DD3}" destId="{8B256BFD-047B-441C-AFF0-0B1B1B3EDF93}" srcOrd="0" destOrd="0" presId="urn:microsoft.com/office/officeart/2018/2/layout/IconCircleList"/>
    <dgm:cxn modelId="{FB9B1372-770C-45E8-A8DA-A39DF04567DA}" type="presParOf" srcId="{5C18055F-C70A-48EC-B2E9-6B817FE03DD3}" destId="{8B3DF861-CB19-4016-A439-24DD9BE47117}" srcOrd="1" destOrd="0" presId="urn:microsoft.com/office/officeart/2018/2/layout/IconCircleList"/>
    <dgm:cxn modelId="{7136EC38-C6A1-4322-864C-AB745BFF6A17}" type="presParOf" srcId="{5C18055F-C70A-48EC-B2E9-6B817FE03DD3}" destId="{B7004618-C5BB-43AE-8C2D-0CFF4E5B4E9C}" srcOrd="2" destOrd="0" presId="urn:microsoft.com/office/officeart/2018/2/layout/IconCircleList"/>
    <dgm:cxn modelId="{63D8DFB7-0E94-4A69-842C-CD1FC31D5C74}" type="presParOf" srcId="{5C18055F-C70A-48EC-B2E9-6B817FE03DD3}" destId="{388A0CED-4456-4429-9862-A9A4D5B13CFD}" srcOrd="3" destOrd="0" presId="urn:microsoft.com/office/officeart/2018/2/layout/IconCircleList"/>
    <dgm:cxn modelId="{5AFBEC2C-E571-4DAC-99F7-D0431E646EEE}" type="presParOf" srcId="{46BE73BD-21AA-4485-8E87-31246797CA85}" destId="{A14AF054-D451-47AA-85B5-796A43C40B18}" srcOrd="3" destOrd="0" presId="urn:microsoft.com/office/officeart/2018/2/layout/IconCircleList"/>
    <dgm:cxn modelId="{DFEB2560-E807-481D-A63C-32D408DC1336}" type="presParOf" srcId="{46BE73BD-21AA-4485-8E87-31246797CA85}" destId="{6AEA0E4C-BBC3-4B4E-BE32-9092CFA2B8D9}" srcOrd="4" destOrd="0" presId="urn:microsoft.com/office/officeart/2018/2/layout/IconCircleList"/>
    <dgm:cxn modelId="{26186E6D-AFAD-4D0B-B4B9-8435007B8FF3}" type="presParOf" srcId="{6AEA0E4C-BBC3-4B4E-BE32-9092CFA2B8D9}" destId="{430D998F-3496-4473-ACC9-19126CDBF8AC}" srcOrd="0" destOrd="0" presId="urn:microsoft.com/office/officeart/2018/2/layout/IconCircleList"/>
    <dgm:cxn modelId="{9972AC7A-4B32-4684-ABCA-FEE03F0D5FB5}" type="presParOf" srcId="{6AEA0E4C-BBC3-4B4E-BE32-9092CFA2B8D9}" destId="{3B7C09CC-11A2-4F40-A0DB-FC8C9FCDB11A}" srcOrd="1" destOrd="0" presId="urn:microsoft.com/office/officeart/2018/2/layout/IconCircleList"/>
    <dgm:cxn modelId="{2BAFC490-9738-4543-9C05-5F6274E63B1E}" type="presParOf" srcId="{6AEA0E4C-BBC3-4B4E-BE32-9092CFA2B8D9}" destId="{B4D9DACC-0DDA-4B26-93CC-DF7470844769}" srcOrd="2" destOrd="0" presId="urn:microsoft.com/office/officeart/2018/2/layout/IconCircleList"/>
    <dgm:cxn modelId="{097C6AF4-B076-433C-BB20-CC6C8F02FAF7}" type="presParOf" srcId="{6AEA0E4C-BBC3-4B4E-BE32-9092CFA2B8D9}" destId="{A83EB265-16A0-4688-95AA-ADE40EFF0C3F}" srcOrd="3" destOrd="0" presId="urn:microsoft.com/office/officeart/2018/2/layout/IconCircleList"/>
    <dgm:cxn modelId="{AE361F08-A897-4588-974D-CF61B52ED39C}" type="presParOf" srcId="{46BE73BD-21AA-4485-8E87-31246797CA85}" destId="{C9CD4BC8-5981-4689-AE96-9F94606FF70B}" srcOrd="5" destOrd="0" presId="urn:microsoft.com/office/officeart/2018/2/layout/IconCircleList"/>
    <dgm:cxn modelId="{757447D0-9E2C-4E57-9F66-5FC3A7D11D72}" type="presParOf" srcId="{46BE73BD-21AA-4485-8E87-31246797CA85}" destId="{C574254C-1015-4459-8A22-C4EB68D99568}" srcOrd="6" destOrd="0" presId="urn:microsoft.com/office/officeart/2018/2/layout/IconCircleList"/>
    <dgm:cxn modelId="{3BA40F01-CBB5-4EBC-89DC-E7AC43605E67}" type="presParOf" srcId="{C574254C-1015-4459-8A22-C4EB68D99568}" destId="{98EB2DCA-A79D-4199-AC48-5E50F0C35A2E}" srcOrd="0" destOrd="0" presId="urn:microsoft.com/office/officeart/2018/2/layout/IconCircleList"/>
    <dgm:cxn modelId="{FFCFFBB2-6CF2-4F54-B0AE-841193AA29F5}" type="presParOf" srcId="{C574254C-1015-4459-8A22-C4EB68D99568}" destId="{E20CFDD6-625B-4A58-8449-D1B6F44E97AA}" srcOrd="1" destOrd="0" presId="urn:microsoft.com/office/officeart/2018/2/layout/IconCircleList"/>
    <dgm:cxn modelId="{C0DAD3D3-FAC1-41B3-B103-4927D379883C}" type="presParOf" srcId="{C574254C-1015-4459-8A22-C4EB68D99568}" destId="{D731FA21-0807-49C4-A97C-07205682928D}" srcOrd="2" destOrd="0" presId="urn:microsoft.com/office/officeart/2018/2/layout/IconCircleList"/>
    <dgm:cxn modelId="{9233CDAB-E998-4325-81EE-7F17EB9FFDE6}" type="presParOf" srcId="{C574254C-1015-4459-8A22-C4EB68D99568}" destId="{D81B15A6-7069-482E-AA09-A7DD432D7642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F8E172-F1AB-4D86-87C5-7EE0FAE9CBB3}">
      <dsp:nvSpPr>
        <dsp:cNvPr id="0" name=""/>
        <dsp:cNvSpPr/>
      </dsp:nvSpPr>
      <dsp:spPr>
        <a:xfrm>
          <a:off x="224153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1242976"/>
        <a:ext cx="25774" cy="5154"/>
      </dsp:txXfrm>
    </dsp:sp>
    <dsp:sp modelId="{17E01160-0BD2-4EF3-B4D7-64D1941F7B4C}">
      <dsp:nvSpPr>
        <dsp:cNvPr id="0" name=""/>
        <dsp:cNvSpPr/>
      </dsp:nvSpPr>
      <dsp:spPr>
        <a:xfrm>
          <a:off x="2092" y="573182"/>
          <a:ext cx="2241239" cy="134474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Understanding the importance of this study</a:t>
          </a:r>
        </a:p>
      </dsp:txBody>
      <dsp:txXfrm>
        <a:off x="2092" y="573182"/>
        <a:ext cx="2241239" cy="1344743"/>
      </dsp:txXfrm>
    </dsp:sp>
    <dsp:sp modelId="{1A0F9043-1BEB-4C5F-AA96-706AF3520160}">
      <dsp:nvSpPr>
        <dsp:cNvPr id="0" name=""/>
        <dsp:cNvSpPr/>
      </dsp:nvSpPr>
      <dsp:spPr>
        <a:xfrm>
          <a:off x="4998257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-2025358"/>
              <a:satOff val="-138"/>
              <a:lumOff val="32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1242976"/>
        <a:ext cx="25774" cy="5154"/>
      </dsp:txXfrm>
    </dsp:sp>
    <dsp:sp modelId="{708A5EA4-E6B3-430E-9268-32D43EDDC407}">
      <dsp:nvSpPr>
        <dsp:cNvPr id="0" name=""/>
        <dsp:cNvSpPr/>
      </dsp:nvSpPr>
      <dsp:spPr>
        <a:xfrm>
          <a:off x="2758817" y="573182"/>
          <a:ext cx="2241239" cy="1344743"/>
        </a:xfrm>
        <a:prstGeom prst="rect">
          <a:avLst/>
        </a:prstGeom>
        <a:solidFill>
          <a:schemeClr val="accent5">
            <a:hueOff val="-1736021"/>
            <a:satOff val="-118"/>
            <a:lumOff val="28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+mj-lt"/>
              <a:ea typeface="+mj-ea"/>
              <a:cs typeface="+mj-cs"/>
            </a:rPr>
            <a:t>How students perform in exams based on gender</a:t>
          </a:r>
          <a:endParaRPr lang="en-US" sz="1900" kern="1200"/>
        </a:p>
      </dsp:txBody>
      <dsp:txXfrm>
        <a:off x="2758817" y="573182"/>
        <a:ext cx="2241239" cy="1344743"/>
      </dsp:txXfrm>
    </dsp:sp>
    <dsp:sp modelId="{D3440B43-F67F-4AFB-928D-49F99249053C}">
      <dsp:nvSpPr>
        <dsp:cNvPr id="0" name=""/>
        <dsp:cNvSpPr/>
      </dsp:nvSpPr>
      <dsp:spPr>
        <a:xfrm>
          <a:off x="775498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-4050717"/>
              <a:satOff val="-275"/>
              <a:lumOff val="65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1242976"/>
        <a:ext cx="25774" cy="5154"/>
      </dsp:txXfrm>
    </dsp:sp>
    <dsp:sp modelId="{4304BBFA-8756-4EBE-B994-8780ADFA7F6D}">
      <dsp:nvSpPr>
        <dsp:cNvPr id="0" name=""/>
        <dsp:cNvSpPr/>
      </dsp:nvSpPr>
      <dsp:spPr>
        <a:xfrm>
          <a:off x="5515542" y="573182"/>
          <a:ext cx="2241239" cy="1344743"/>
        </a:xfrm>
        <a:prstGeom prst="rect">
          <a:avLst/>
        </a:prstGeom>
        <a:solidFill>
          <a:schemeClr val="accent5">
            <a:hueOff val="-3472043"/>
            <a:satOff val="-236"/>
            <a:lumOff val="56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Aptos Display" panose="02110004020202020204"/>
            </a:rPr>
            <a:t>gender Average score based on subject  </a:t>
          </a:r>
          <a:endParaRPr lang="en-US" sz="1900" kern="1200"/>
        </a:p>
      </dsp:txBody>
      <dsp:txXfrm>
        <a:off x="5515542" y="573182"/>
        <a:ext cx="2241239" cy="1344743"/>
      </dsp:txXfrm>
    </dsp:sp>
    <dsp:sp modelId="{2369A2B3-B1CA-4F15-A5C4-8113E617649A}">
      <dsp:nvSpPr>
        <dsp:cNvPr id="0" name=""/>
        <dsp:cNvSpPr/>
      </dsp:nvSpPr>
      <dsp:spPr>
        <a:xfrm>
          <a:off x="1122712" y="1916126"/>
          <a:ext cx="8270175" cy="484885"/>
        </a:xfrm>
        <a:custGeom>
          <a:avLst/>
          <a:gdLst/>
          <a:ahLst/>
          <a:cxnLst/>
          <a:rect l="0" t="0" r="0" b="0"/>
          <a:pathLst>
            <a:path>
              <a:moveTo>
                <a:pt x="8270175" y="0"/>
              </a:moveTo>
              <a:lnTo>
                <a:pt x="8270175" y="259542"/>
              </a:lnTo>
              <a:lnTo>
                <a:pt x="0" y="259542"/>
              </a:lnTo>
              <a:lnTo>
                <a:pt x="0" y="484885"/>
              </a:lnTo>
            </a:path>
          </a:pathLst>
        </a:custGeom>
        <a:noFill/>
        <a:ln w="1270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50644" y="2155991"/>
        <a:ext cx="414311" cy="5154"/>
      </dsp:txXfrm>
    </dsp:sp>
    <dsp:sp modelId="{08A88A62-B78A-4940-92DB-EF346F651964}">
      <dsp:nvSpPr>
        <dsp:cNvPr id="0" name=""/>
        <dsp:cNvSpPr/>
      </dsp:nvSpPr>
      <dsp:spPr>
        <a:xfrm>
          <a:off x="8272267" y="573182"/>
          <a:ext cx="2241239" cy="1344743"/>
        </a:xfrm>
        <a:prstGeom prst="rect">
          <a:avLst/>
        </a:prstGeom>
        <a:solidFill>
          <a:schemeClr val="accent5">
            <a:hueOff val="-5208064"/>
            <a:satOff val="-354"/>
            <a:lumOff val="8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Calibri"/>
              <a:ea typeface="Calibri"/>
              <a:cs typeface="Calibri"/>
            </a:rPr>
            <a:t>Parental education level on student performance</a:t>
          </a:r>
          <a:endParaRPr lang="en-US" sz="1900" kern="1200">
            <a:latin typeface="Aptos Display" panose="02110004020202020204"/>
          </a:endParaRPr>
        </a:p>
      </dsp:txBody>
      <dsp:txXfrm>
        <a:off x="8272267" y="573182"/>
        <a:ext cx="2241239" cy="1344743"/>
      </dsp:txXfrm>
    </dsp:sp>
    <dsp:sp modelId="{23D7461A-B26D-46A3-BB18-AD85D7644EE3}">
      <dsp:nvSpPr>
        <dsp:cNvPr id="0" name=""/>
        <dsp:cNvSpPr/>
      </dsp:nvSpPr>
      <dsp:spPr>
        <a:xfrm>
          <a:off x="224153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-8101434"/>
              <a:satOff val="-551"/>
              <a:lumOff val="1307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3103206"/>
        <a:ext cx="25774" cy="5154"/>
      </dsp:txXfrm>
    </dsp:sp>
    <dsp:sp modelId="{660FC25F-AFE3-42B3-AE8C-0135F0B35E11}">
      <dsp:nvSpPr>
        <dsp:cNvPr id="0" name=""/>
        <dsp:cNvSpPr/>
      </dsp:nvSpPr>
      <dsp:spPr>
        <a:xfrm>
          <a:off x="2092" y="2433411"/>
          <a:ext cx="2241239" cy="1344743"/>
        </a:xfrm>
        <a:prstGeom prst="rect">
          <a:avLst/>
        </a:prstGeom>
        <a:solidFill>
          <a:schemeClr val="accent5">
            <a:hueOff val="-6944086"/>
            <a:satOff val="-472"/>
            <a:lumOff val="112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ethnicity and parental education Average score  </a:t>
          </a:r>
        </a:p>
      </dsp:txBody>
      <dsp:txXfrm>
        <a:off x="2092" y="2433411"/>
        <a:ext cx="2241239" cy="1344743"/>
      </dsp:txXfrm>
    </dsp:sp>
    <dsp:sp modelId="{7ED4AF2C-CAD1-4B51-BDBC-ED37992B83BF}">
      <dsp:nvSpPr>
        <dsp:cNvPr id="0" name=""/>
        <dsp:cNvSpPr/>
      </dsp:nvSpPr>
      <dsp:spPr>
        <a:xfrm>
          <a:off x="4998257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-10126791"/>
              <a:satOff val="-688"/>
              <a:lumOff val="1634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3103206"/>
        <a:ext cx="25774" cy="5154"/>
      </dsp:txXfrm>
    </dsp:sp>
    <dsp:sp modelId="{6AF12A04-F280-4E57-80A0-25D0BE3CB602}">
      <dsp:nvSpPr>
        <dsp:cNvPr id="0" name=""/>
        <dsp:cNvSpPr/>
      </dsp:nvSpPr>
      <dsp:spPr>
        <a:xfrm>
          <a:off x="2758817" y="2433411"/>
          <a:ext cx="2241239" cy="1344743"/>
        </a:xfrm>
        <a:prstGeom prst="rect">
          <a:avLst/>
        </a:prstGeom>
        <a:solidFill>
          <a:schemeClr val="accent5">
            <a:hueOff val="-8680107"/>
            <a:satOff val="-590"/>
            <a:lumOff val="140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Analyse if the preparation test course effect </a:t>
          </a:r>
          <a:r>
            <a:rPr lang="en-US" sz="1900" kern="1200">
              <a:latin typeface="Aptos Display" panose="02110004020202020204"/>
            </a:rPr>
            <a:t>students grades</a:t>
          </a:r>
          <a:r>
            <a:rPr lang="en-US" sz="1900" kern="1200"/>
            <a:t>.</a:t>
          </a:r>
        </a:p>
      </dsp:txBody>
      <dsp:txXfrm>
        <a:off x="2758817" y="2433411"/>
        <a:ext cx="2241239" cy="1344743"/>
      </dsp:txXfrm>
    </dsp:sp>
    <dsp:sp modelId="{75D3513D-8ABF-4A27-8845-7FC5153C6AAC}">
      <dsp:nvSpPr>
        <dsp:cNvPr id="0" name=""/>
        <dsp:cNvSpPr/>
      </dsp:nvSpPr>
      <dsp:spPr>
        <a:xfrm>
          <a:off x="775498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3103206"/>
        <a:ext cx="25774" cy="5154"/>
      </dsp:txXfrm>
    </dsp:sp>
    <dsp:sp modelId="{B5430A47-41C1-4D3E-A257-4E51C09D8778}">
      <dsp:nvSpPr>
        <dsp:cNvPr id="0" name=""/>
        <dsp:cNvSpPr/>
      </dsp:nvSpPr>
      <dsp:spPr>
        <a:xfrm>
          <a:off x="5515542" y="2433411"/>
          <a:ext cx="2241239" cy="1344743"/>
        </a:xfrm>
        <a:prstGeom prst="rect">
          <a:avLst/>
        </a:prstGeom>
        <a:solidFill>
          <a:schemeClr val="accent5">
            <a:hueOff val="-10416129"/>
            <a:satOff val="-708"/>
            <a:lumOff val="168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latin typeface="Aptos Display" panose="02110004020202020204"/>
            </a:rPr>
            <a:t>Analyse if type</a:t>
          </a:r>
          <a:r>
            <a:rPr lang="en-US" sz="1900" kern="1200"/>
            <a:t> of lunch effect</a:t>
          </a:r>
          <a:r>
            <a:rPr lang="en-US" sz="1900" kern="1200">
              <a:latin typeface="Aptos Display" panose="02110004020202020204"/>
            </a:rPr>
            <a:t> students grades</a:t>
          </a:r>
          <a:r>
            <a:rPr lang="en-US" sz="1900" kern="1200"/>
            <a:t>.</a:t>
          </a:r>
          <a:r>
            <a:rPr lang="en-US" sz="1900" kern="1200">
              <a:latin typeface="Aptos Display" panose="02110004020202020204"/>
            </a:rPr>
            <a:t> </a:t>
          </a:r>
          <a:endParaRPr lang="en-US" sz="1900" kern="1200"/>
        </a:p>
      </dsp:txBody>
      <dsp:txXfrm>
        <a:off x="5515542" y="2433411"/>
        <a:ext cx="2241239" cy="1344743"/>
      </dsp:txXfrm>
    </dsp:sp>
    <dsp:sp modelId="{7E50E272-3165-4A53-9E1E-FA4B6EADFC32}">
      <dsp:nvSpPr>
        <dsp:cNvPr id="0" name=""/>
        <dsp:cNvSpPr/>
      </dsp:nvSpPr>
      <dsp:spPr>
        <a:xfrm>
          <a:off x="8272267" y="2433411"/>
          <a:ext cx="2241239" cy="1344743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Conclusion</a:t>
          </a:r>
        </a:p>
      </dsp:txBody>
      <dsp:txXfrm>
        <a:off x="8272267" y="2433411"/>
        <a:ext cx="2241239" cy="13447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D51108-6252-4734-9DCB-D856D780DAFB}">
      <dsp:nvSpPr>
        <dsp:cNvPr id="0" name=""/>
        <dsp:cNvSpPr/>
      </dsp:nvSpPr>
      <dsp:spPr>
        <a:xfrm>
          <a:off x="0" y="675620"/>
          <a:ext cx="11093450" cy="12472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12F9E53-0B3F-4938-96FB-330651B47772}">
      <dsp:nvSpPr>
        <dsp:cNvPr id="0" name=""/>
        <dsp:cNvSpPr/>
      </dsp:nvSpPr>
      <dsp:spPr>
        <a:xfrm>
          <a:off x="377308" y="956262"/>
          <a:ext cx="686014" cy="6860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828074-7764-4E41-9EA4-8714033B5650}">
      <dsp:nvSpPr>
        <dsp:cNvPr id="0" name=""/>
        <dsp:cNvSpPr/>
      </dsp:nvSpPr>
      <dsp:spPr>
        <a:xfrm>
          <a:off x="1440630" y="675620"/>
          <a:ext cx="9652819" cy="1247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006" tIns="132006" rIns="132006" bIns="132006" numCol="1" spcCol="1270" anchor="ctr" anchorCtr="0">
          <a:noAutofit/>
        </a:bodyPr>
        <a:lstStyle/>
        <a:p>
          <a:pPr marL="0" lvl="0" indent="0" algn="l" defTabSz="10668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Purpose</a:t>
          </a:r>
          <a:r>
            <a:rPr lang="en-US" sz="2400" kern="1200"/>
            <a:t>: to explore the relationships between </a:t>
          </a:r>
          <a:r>
            <a:rPr lang="en-US" sz="2400" kern="1200">
              <a:latin typeface="Aptos Display" panose="02110004020202020204"/>
            </a:rPr>
            <a:t>student</a:t>
          </a:r>
          <a:r>
            <a:rPr lang="en-US" sz="2400" kern="1200"/>
            <a:t> demographics, preparation levels, and their exam performance</a:t>
          </a:r>
          <a:r>
            <a:rPr lang="en-US" sz="2400" kern="1200">
              <a:latin typeface="Aptos Display" panose="02110004020202020204"/>
            </a:rPr>
            <a:t> in high school education</a:t>
          </a:r>
          <a:r>
            <a:rPr lang="en-US" sz="2400" kern="1200"/>
            <a:t>.</a:t>
          </a:r>
        </a:p>
      </dsp:txBody>
      <dsp:txXfrm>
        <a:off x="1440630" y="675620"/>
        <a:ext cx="9652819" cy="1247299"/>
      </dsp:txXfrm>
    </dsp:sp>
    <dsp:sp modelId="{267A6F67-61F2-4D1A-8854-3D1ABE2C6DFE}">
      <dsp:nvSpPr>
        <dsp:cNvPr id="0" name=""/>
        <dsp:cNvSpPr/>
      </dsp:nvSpPr>
      <dsp:spPr>
        <a:xfrm>
          <a:off x="0" y="2234744"/>
          <a:ext cx="11093450" cy="12472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1248B6-A977-42C4-8F5E-71DA1E900258}">
      <dsp:nvSpPr>
        <dsp:cNvPr id="0" name=""/>
        <dsp:cNvSpPr/>
      </dsp:nvSpPr>
      <dsp:spPr>
        <a:xfrm>
          <a:off x="377308" y="2515386"/>
          <a:ext cx="686014" cy="6860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740FFA-1038-47EF-AF7A-F722C48A5649}">
      <dsp:nvSpPr>
        <dsp:cNvPr id="0" name=""/>
        <dsp:cNvSpPr/>
      </dsp:nvSpPr>
      <dsp:spPr>
        <a:xfrm>
          <a:off x="1440630" y="2234744"/>
          <a:ext cx="9652819" cy="12472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2006" tIns="132006" rIns="132006" bIns="132006" numCol="1" spcCol="1270" anchor="ctr" anchorCtr="0">
          <a:noAutofit/>
        </a:bodyPr>
        <a:lstStyle/>
        <a:p>
          <a:pPr marL="0" lvl="0" indent="0" algn="l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/>
            <a:t>Size </a:t>
          </a:r>
          <a:r>
            <a:rPr lang="en-US" sz="2400" kern="1200"/>
            <a:t>: 8 columns initially , 1000 row each row representing  individual student .</a:t>
          </a:r>
        </a:p>
      </dsp:txBody>
      <dsp:txXfrm>
        <a:off x="1440630" y="2234744"/>
        <a:ext cx="9652819" cy="12472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DD83A6-C676-494D-99F5-C2ED7E9BB095}">
      <dsp:nvSpPr>
        <dsp:cNvPr id="0" name=""/>
        <dsp:cNvSpPr/>
      </dsp:nvSpPr>
      <dsp:spPr>
        <a:xfrm>
          <a:off x="282221" y="368029"/>
          <a:ext cx="1371985" cy="13719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698859-0809-4A3B-9048-D27BA673664F}">
      <dsp:nvSpPr>
        <dsp:cNvPr id="0" name=""/>
        <dsp:cNvSpPr/>
      </dsp:nvSpPr>
      <dsp:spPr>
        <a:xfrm>
          <a:off x="570337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ECE30D-0157-454E-88DF-395F28BBC0A8}">
      <dsp:nvSpPr>
        <dsp:cNvPr id="0" name=""/>
        <dsp:cNvSpPr/>
      </dsp:nvSpPr>
      <dsp:spPr>
        <a:xfrm>
          <a:off x="1948202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Making extra math classes for female to improve their grade .</a:t>
          </a:r>
        </a:p>
      </dsp:txBody>
      <dsp:txXfrm>
        <a:off x="1948202" y="368029"/>
        <a:ext cx="3233964" cy="1371985"/>
      </dsp:txXfrm>
    </dsp:sp>
    <dsp:sp modelId="{8B256BFD-047B-441C-AFF0-0B1B1B3EDF93}">
      <dsp:nvSpPr>
        <dsp:cNvPr id="0" name=""/>
        <dsp:cNvSpPr/>
      </dsp:nvSpPr>
      <dsp:spPr>
        <a:xfrm>
          <a:off x="5745661" y="368029"/>
          <a:ext cx="1371985" cy="137198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3DF861-CB19-4016-A439-24DD9BE47117}">
      <dsp:nvSpPr>
        <dsp:cNvPr id="0" name=""/>
        <dsp:cNvSpPr/>
      </dsp:nvSpPr>
      <dsp:spPr>
        <a:xfrm>
          <a:off x="6033778" y="656145"/>
          <a:ext cx="795751" cy="7957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8A0CED-4456-4429-9862-A9A4D5B13CFD}">
      <dsp:nvSpPr>
        <dsp:cNvPr id="0" name=""/>
        <dsp:cNvSpPr/>
      </dsp:nvSpPr>
      <dsp:spPr>
        <a:xfrm>
          <a:off x="7411643" y="368029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Making extra reading and writing classes  for male to improve their grade</a:t>
          </a:r>
          <a:r>
            <a:rPr lang="en-US" sz="2300" kern="1200">
              <a:latin typeface="Aptos Display" panose="02110004020202020204"/>
            </a:rPr>
            <a:t>.</a:t>
          </a:r>
          <a:endParaRPr lang="en-US" sz="2300" kern="1200"/>
        </a:p>
      </dsp:txBody>
      <dsp:txXfrm>
        <a:off x="7411643" y="368029"/>
        <a:ext cx="3233964" cy="1371985"/>
      </dsp:txXfrm>
    </dsp:sp>
    <dsp:sp modelId="{430D998F-3496-4473-ACC9-19126CDBF8AC}">
      <dsp:nvSpPr>
        <dsp:cNvPr id="0" name=""/>
        <dsp:cNvSpPr/>
      </dsp:nvSpPr>
      <dsp:spPr>
        <a:xfrm>
          <a:off x="282221" y="2452790"/>
          <a:ext cx="1371985" cy="137198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7C09CC-11A2-4F40-A0DB-FC8C9FCDB11A}">
      <dsp:nvSpPr>
        <dsp:cNvPr id="0" name=""/>
        <dsp:cNvSpPr/>
      </dsp:nvSpPr>
      <dsp:spPr>
        <a:xfrm>
          <a:off x="570337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3EB265-16A0-4688-95AA-ADE40EFF0C3F}">
      <dsp:nvSpPr>
        <dsp:cNvPr id="0" name=""/>
        <dsp:cNvSpPr/>
      </dsp:nvSpPr>
      <dsp:spPr>
        <a:xfrm>
          <a:off x="1948202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Making extra English classes for </a:t>
          </a:r>
          <a:r>
            <a:rPr lang="en-US" sz="2300" kern="1200">
              <a:latin typeface="Aptos Display" panose="02110004020202020204"/>
            </a:rPr>
            <a:t>non-native English speakers.</a:t>
          </a:r>
          <a:endParaRPr lang="en-US" sz="2300" kern="1200"/>
        </a:p>
      </dsp:txBody>
      <dsp:txXfrm>
        <a:off x="1948202" y="2452790"/>
        <a:ext cx="3233964" cy="1371985"/>
      </dsp:txXfrm>
    </dsp:sp>
    <dsp:sp modelId="{98EB2DCA-A79D-4199-AC48-5E50F0C35A2E}">
      <dsp:nvSpPr>
        <dsp:cNvPr id="0" name=""/>
        <dsp:cNvSpPr/>
      </dsp:nvSpPr>
      <dsp:spPr>
        <a:xfrm>
          <a:off x="5745661" y="2452790"/>
          <a:ext cx="1371985" cy="137198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0CFDD6-625B-4A58-8449-D1B6F44E97AA}">
      <dsp:nvSpPr>
        <dsp:cNvPr id="0" name=""/>
        <dsp:cNvSpPr/>
      </dsp:nvSpPr>
      <dsp:spPr>
        <a:xfrm>
          <a:off x="6033778" y="2740907"/>
          <a:ext cx="795751" cy="7957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81B15A6-7069-482E-AA09-A7DD432D7642}">
      <dsp:nvSpPr>
        <dsp:cNvPr id="0" name=""/>
        <dsp:cNvSpPr/>
      </dsp:nvSpPr>
      <dsp:spPr>
        <a:xfrm>
          <a:off x="7411643" y="2452790"/>
          <a:ext cx="3233964" cy="13719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Improve the free/reduced lunch that the school provide .</a:t>
          </a:r>
        </a:p>
      </dsp:txBody>
      <dsp:txXfrm>
        <a:off x="7411643" y="2452790"/>
        <a:ext cx="3233964" cy="13719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jpe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37C60-1049-09C0-6C09-B0D16EFA7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A8A4E6-390D-2285-D907-8D191012A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2C892D-39C9-53FC-3A2A-797626526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A5DF5-42BC-38A4-7B94-6DA90B7A5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152EB-0F8B-B476-577D-3C4F00F26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40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C6EBF-C8B3-624D-E5B4-B12E48EE8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24B75-53AB-AA40-DA33-A6D6037BD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AC1467-9BC5-54A3-BD15-AF818BFE2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D36A82-A810-9149-B542-C40BA7EB1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F2AF5E-CA4E-7A0F-DC78-728AADB7A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92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2CFD17-49EF-D14D-44DE-824DC3A5AF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41ADF-0FF1-F633-BF52-E92FD29F87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5AB2F-3AE4-DA5B-5DFF-D2DC1BB3E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6A974A-2E06-50B2-287B-C39E94CD7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F56A6-CACE-846E-CD51-4E829F4F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49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95F26-F257-6FB3-7511-0D749219C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7B568-2AED-5D01-AD5B-4F4A87AFC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C6358-E346-0A1C-D2E1-B3A9B098F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596AC-EEFC-FA72-A03C-1DC69DD4C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7E2958-472A-4E56-9923-74489D722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793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E677B-0B78-445E-A0FB-804C7D6E0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A505D-4CA1-0024-A760-BE5256D1F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2A679-6128-5E16-1F3D-DD463A27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442B5-2B10-631D-F01F-5E20CE3DF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29C230-83AA-7988-A21B-281761A97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40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9F33F-2DD8-960E-ACAE-A26918D2B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64009-7D04-21BA-61A8-1401579C1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10ED50-B9BF-DAEA-66FE-04A7F45451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7F46A-906C-E1AC-DCC8-C59C85A26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CAD2FA-5B92-ACEB-D71F-E24F83BE0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77F090-8AD9-7EF8-9332-B642E4071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080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20501-2475-89F7-2CC9-0B3515091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4D60DC-A678-FC79-598C-14B8314AC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63958-2126-D6D0-01CF-14E708A63C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3C4100-BA72-EB21-7EA5-EBC98A6831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7EE156-7997-40A3-18DA-F57A17848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048D5D-AD72-2DA5-1775-9D46AAE70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9F210B-2C44-C8DB-06B4-29977314E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08009D-2058-DEDF-BECA-B01AE5B7F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75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A9E10-1DA3-A283-B671-C4C1BB0C7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B0BABB-7651-71D4-7661-E727357B3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07585-B421-EAB6-0331-DF4015A81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6E843-DECB-1E2E-DEDD-947F9CD4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14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361784-5BED-E623-A1FF-37AA4D424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042A5F-6BC9-EBE0-0707-34D9D8264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9B0E10-8C70-59A5-F4CF-1DCE8C183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6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671A5-306D-6E04-DDC5-F1F5E5705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94C37-E821-40B6-F423-91475460A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27DC0-263A-5CA8-CD10-4943A6C460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18B3D8-63A1-4E53-96A8-56923F443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249192-9C49-B821-C1EB-43E8B8020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D4A6D-85BB-3334-06B6-1746E8005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04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87D67-62BE-A50A-B2DB-B32DE87C8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4D48E5-6290-E806-95FD-A9546BD18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B5829-6AB1-C0BD-ADA0-DC58C236BB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2C567-8002-9174-48EF-CD9F62B0A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C71A0-1E2B-7103-ADCE-E0F052D37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8AE901-7C59-10C2-3893-20C8F6636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17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0201D6-0CA3-6AE8-5C21-DCB864D43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2B90BC-63E6-3ED9-D6AA-CAE834A0D0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A13C8-3232-D5B6-621C-8C50C7AE98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C93DDC-F557-4FE2-8417-4CDFE17E56CB}" type="datetimeFigureOut">
              <a:rPr lang="en-US" smtClean="0"/>
              <a:t>3/1/2025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C25DB-21B7-ADD8-A34D-A7B5E7A0E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8AFFB-AB5D-8899-F3C6-2542051FE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1D22AC-6378-47AB-BC6B-AFA7A7E5F9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948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Floating Numbers And Letters On Top Of A Book">
            <a:extLst>
              <a:ext uri="{FF2B5EF4-FFF2-40B4-BE49-F238E27FC236}">
                <a16:creationId xmlns:a16="http://schemas.microsoft.com/office/drawing/2014/main" id="{B5BF3D40-B560-B8B4-FDCB-14C2C1AF9F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EC490-2B00-566C-82C4-101066ABA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b="1" i="1">
                <a:solidFill>
                  <a:srgbClr val="FFFFFF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a:rPr>
              <a:t> Students performance in exams </a:t>
            </a:r>
            <a:endParaRPr lang="en-US" sz="5200">
              <a:solidFill>
                <a:srgbClr val="FFFFFF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5182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BF8A47-DA02-CFEB-E1B2-57AD013F8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3700">
                <a:solidFill>
                  <a:srgbClr val="FFFFFF"/>
                </a:solidFill>
                <a:ea typeface="+mj-lt"/>
                <a:cs typeface="+mj-lt"/>
              </a:rPr>
              <a:t>How can students with less scores achieve better?</a:t>
            </a:r>
            <a:endParaRPr lang="en-US" sz="3700">
              <a:solidFill>
                <a:srgbClr val="FFFFFF"/>
              </a:solidFill>
            </a:endParaRPr>
          </a:p>
        </p:txBody>
      </p:sp>
      <p:graphicFrame>
        <p:nvGraphicFramePr>
          <p:cNvPr id="35" name="Content Placeholder 2">
            <a:extLst>
              <a:ext uri="{FF2B5EF4-FFF2-40B4-BE49-F238E27FC236}">
                <a16:creationId xmlns:a16="http://schemas.microsoft.com/office/drawing/2014/main" id="{30D6E06C-2804-CEC7-6697-81CE2E677D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9220784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4200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B076A-B0A2-1CE7-AB09-1CF5F3721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</a:pPr>
            <a:r>
              <a:rPr lang="en-US" sz="4000">
                <a:solidFill>
                  <a:schemeClr val="bg1"/>
                </a:solidFill>
                <a:latin typeface="Calibri"/>
                <a:ea typeface="Calibri"/>
                <a:cs typeface="Calibri"/>
              </a:rPr>
              <a:t>Conclusion</a:t>
            </a:r>
            <a:endParaRPr lang="en-US" sz="4000">
              <a:solidFill>
                <a:schemeClr val="bg1"/>
              </a:solidFill>
            </a:endParaRPr>
          </a:p>
          <a:p>
            <a:endParaRPr lang="en-US" sz="400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F48D256-3C33-D113-457B-96F57DF788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054058"/>
            <a:ext cx="9891778" cy="455833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400">
                <a:ea typeface="+mn-lt"/>
                <a:cs typeface="+mn-lt"/>
              </a:rPr>
              <a:t>Student performance in exams is influenced by multiple factors, including parental education, race &amp; ethnicity, test preparation courses and lunch .</a:t>
            </a:r>
          </a:p>
          <a:p>
            <a:pPr marL="0" indent="0">
              <a:buNone/>
            </a:pPr>
            <a:endParaRPr lang="en-US" sz="2400"/>
          </a:p>
          <a:p>
            <a:r>
              <a:rPr lang="en-US" sz="2400"/>
              <a:t>Female students outperform male students in reading and writing , while male students performed better in math.</a:t>
            </a:r>
          </a:p>
          <a:p>
            <a:endParaRPr lang="en-US" sz="2400"/>
          </a:p>
          <a:p>
            <a:r>
              <a:rPr lang="en-US" sz="2400"/>
              <a:t>The Parental education affect students grades which higher parents education was better for the student.</a:t>
            </a:r>
          </a:p>
          <a:p>
            <a:pPr marL="0" indent="0">
              <a:buNone/>
            </a:pPr>
            <a:endParaRPr lang="en-US" sz="2400"/>
          </a:p>
          <a:p>
            <a:r>
              <a:rPr lang="en-US" sz="2400"/>
              <a:t>Participating in preparation test course and having stander lunch could be possible factors that affect students grades. </a:t>
            </a:r>
          </a:p>
        </p:txBody>
      </p:sp>
    </p:spTree>
    <p:extLst>
      <p:ext uri="{BB962C8B-B14F-4D97-AF65-F5344CB8AC3E}">
        <p14:creationId xmlns:p14="http://schemas.microsoft.com/office/powerpoint/2010/main" val="2024850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lose up image of hands applauding">
            <a:extLst>
              <a:ext uri="{FF2B5EF4-FFF2-40B4-BE49-F238E27FC236}">
                <a16:creationId xmlns:a16="http://schemas.microsoft.com/office/drawing/2014/main" id="{20632555-F0EF-926B-869F-0717E92264B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r="-2" b="1572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DD2F00-BEA1-233E-E2DF-A6AB96DFC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Thank you for listening </a:t>
            </a:r>
          </a:p>
        </p:txBody>
      </p:sp>
    </p:spTree>
    <p:extLst>
      <p:ext uri="{BB962C8B-B14F-4D97-AF65-F5344CB8AC3E}">
        <p14:creationId xmlns:p14="http://schemas.microsoft.com/office/powerpoint/2010/main" val="709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110">
            <a:extLst>
              <a:ext uri="{FF2B5EF4-FFF2-40B4-BE49-F238E27FC236}">
                <a16:creationId xmlns:a16="http://schemas.microsoft.com/office/drawing/2014/main" id="{A9A60CA2-3E5D-FA48-18E1-DEDF1248EEA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2" name="Rectangle 111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931385-8303-144F-F27C-AF1F74716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i="1"/>
              <a:t>Table of content </a:t>
            </a:r>
          </a:p>
        </p:txBody>
      </p:sp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94A394A6-F4AF-8727-7881-1ED3B866EE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28153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3056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738F59A4-4431-460D-8E49-6E65C189A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A919B9C-5C01-47E4-B2F2-45F589208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E85A82CE-D835-4542-BE8D-62A8F5A94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063D7EF0-3AC8-4029-B55D-EBDD733D3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A6BB7A-5D67-8DCE-7653-7A5F9F5CD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365125"/>
            <a:ext cx="11090274" cy="1325563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sz="4000" b="1"/>
              <a:t>Understanding the importance of this study</a:t>
            </a:r>
            <a:endParaRPr lang="en-US" sz="4000" b="1" i="1">
              <a:latin typeface="Calibri"/>
              <a:ea typeface="Calibri"/>
              <a:cs typeface="Calibri"/>
            </a:endParaRPr>
          </a:p>
        </p:txBody>
      </p:sp>
      <p:graphicFrame>
        <p:nvGraphicFramePr>
          <p:cNvPr id="53" name="Content Placeholder 2">
            <a:extLst>
              <a:ext uri="{FF2B5EF4-FFF2-40B4-BE49-F238E27FC236}">
                <a16:creationId xmlns:a16="http://schemas.microsoft.com/office/drawing/2014/main" id="{4CA8276C-6D7E-A528-1E83-403F20256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0219546"/>
              </p:ext>
            </p:extLst>
          </p:nvPr>
        </p:nvGraphicFramePr>
        <p:xfrm>
          <a:off x="547688" y="2133600"/>
          <a:ext cx="11093450" cy="41576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888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3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7B4591-2287-2B2F-96C8-4E00C986E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students perform in exams</a:t>
            </a:r>
            <a:r>
              <a:rPr lang="en-US" sz="2600">
                <a:solidFill>
                  <a:srgbClr val="FFFFFF"/>
                </a:solidFill>
              </a:rPr>
              <a:t>?</a:t>
            </a:r>
            <a:endParaRPr lang="en-US" sz="2600" kern="1200">
              <a:solidFill>
                <a:srgbClr val="FFFFFF"/>
              </a:solidFill>
              <a:latin typeface="+mj-lt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39433FF-93A7-E7DC-C901-1EBDA9EDAE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45375" y="961812"/>
            <a:ext cx="6574649" cy="4930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26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51">
            <a:extLst>
              <a:ext uri="{FF2B5EF4-FFF2-40B4-BE49-F238E27FC236}">
                <a16:creationId xmlns:a16="http://schemas.microsoft.com/office/drawing/2014/main" id="{34D41D7D-6813-4420-BFEE-C9ECD14E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85BBE8E-CB2F-8381-24D0-A32190AC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69448"/>
            <a:ext cx="11317285" cy="1087890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r>
              <a:rPr lang="en-US"/>
              <a:t>     The percentage of passed students by gender based on</a:t>
            </a:r>
            <a:r>
              <a:rPr lang="en-US" kern="1200">
                <a:latin typeface="+mj-lt"/>
                <a:ea typeface="+mj-ea"/>
                <a:cs typeface="+mj-cs"/>
              </a:rPr>
              <a:t> subject </a:t>
            </a:r>
            <a:endParaRPr lang="en-US" kern="1200">
              <a:latin typeface="+mj-lt"/>
            </a:endParaRPr>
          </a:p>
          <a:p>
            <a:endParaRPr lang="en-US" sz="2200" kern="1200"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77B9E1-BE78-5F48-BAD0-07B7484C4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58" y="1961180"/>
            <a:ext cx="10884876" cy="438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211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AD0B0C-FFA9-D4B2-85F7-FCBF91D00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600">
                <a:solidFill>
                  <a:srgbClr val="FFFFFF"/>
                </a:solidFill>
              </a:rPr>
              <a:t>Dose parental</a:t>
            </a: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education </a:t>
            </a:r>
            <a:r>
              <a:rPr lang="en-US" sz="2600">
                <a:solidFill>
                  <a:srgbClr val="FFFFFF"/>
                </a:solidFill>
              </a:rPr>
              <a:t>level effect students  </a:t>
            </a: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score </a:t>
            </a:r>
            <a:r>
              <a:rPr lang="en-US" sz="2600">
                <a:solidFill>
                  <a:srgbClr val="FFFFFF"/>
                </a:solidFill>
              </a:rPr>
              <a:t>?</a:t>
            </a: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8C5A9F-BA5B-2D95-1569-27E6BE3350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3957" y="511142"/>
            <a:ext cx="8467606" cy="548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761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A9FB10-6027-4D78-F15B-0E6B4419C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4796B20-E804-A552-630E-B44A42930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F41EE62-0511-2F9C-048D-729EF4489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8985A1-0C56-7D01-05D9-F4F617B7B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52277"/>
            <a:ext cx="2873832" cy="2731361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br>
              <a:rPr lang="en-US" sz="2400">
                <a:solidFill>
                  <a:schemeClr val="bg1"/>
                </a:solidFill>
              </a:rPr>
            </a:br>
            <a:br>
              <a:rPr lang="en-US" sz="2400"/>
            </a:br>
            <a:r>
              <a:rPr lang="en-US" sz="2000">
                <a:solidFill>
                  <a:schemeClr val="bg1"/>
                </a:solidFill>
              </a:rPr>
              <a:t>Dose ethnicity and</a:t>
            </a:r>
            <a:r>
              <a:rPr lang="en-US" sz="2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parental education </a:t>
            </a:r>
            <a:r>
              <a:rPr lang="en-US" sz="2000">
                <a:solidFill>
                  <a:schemeClr val="bg1"/>
                </a:solidFill>
              </a:rPr>
              <a:t>level  effect students score</a:t>
            </a:r>
            <a:r>
              <a:rPr lang="en-US" sz="2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  </a:t>
            </a:r>
            <a:r>
              <a:rPr lang="en-US" sz="2000">
                <a:solidFill>
                  <a:schemeClr val="bg1"/>
                </a:solidFill>
              </a:rPr>
              <a:t>?</a:t>
            </a: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</a:endParaRPr>
          </a:p>
          <a:p>
            <a:pPr algn="ctr"/>
            <a:endParaRPr lang="en-US" sz="2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5990CF-49DA-73C7-E278-6AF58629A925}"/>
              </a:ext>
            </a:extLst>
          </p:cNvPr>
          <p:cNvSpPr txBox="1"/>
          <p:nvPr/>
        </p:nvSpPr>
        <p:spPr>
          <a:xfrm>
            <a:off x="2245178" y="163285"/>
            <a:ext cx="972910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>
                <a:latin typeface="Aptos Display"/>
              </a:rPr>
              <a:t> </a:t>
            </a:r>
            <a:endParaRPr lang="en-US" sz="3600"/>
          </a:p>
        </p:txBody>
      </p:sp>
      <p:pic>
        <p:nvPicPr>
          <p:cNvPr id="7" name="Content Placeholder 6" descr="A graph of a bar graph&#10;&#10;AI-generated content may be incorrect.">
            <a:extLst>
              <a:ext uri="{FF2B5EF4-FFF2-40B4-BE49-F238E27FC236}">
                <a16:creationId xmlns:a16="http://schemas.microsoft.com/office/drawing/2014/main" id="{BE4DA995-EFE9-2968-881B-04A8E52720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0870" y="677450"/>
            <a:ext cx="7930853" cy="5292205"/>
          </a:xfrm>
        </p:spPr>
      </p:pic>
    </p:spTree>
    <p:extLst>
      <p:ext uri="{BB962C8B-B14F-4D97-AF65-F5344CB8AC3E}">
        <p14:creationId xmlns:p14="http://schemas.microsoft.com/office/powerpoint/2010/main" val="4186604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" name="Rectangle 46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E2751A-5462-B009-ED9E-F0CDA0BE2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 preparation test course effect students grades ?</a:t>
            </a:r>
          </a:p>
          <a:p>
            <a:endParaRPr lang="en-US" sz="3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graph of a course&#10;&#10;AI-generated content may be incorrect.">
            <a:extLst>
              <a:ext uri="{FF2B5EF4-FFF2-40B4-BE49-F238E27FC236}">
                <a16:creationId xmlns:a16="http://schemas.microsoft.com/office/drawing/2014/main" id="{1FBA3F62-1B77-4C5F-BDDE-6D3D6508FA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121" y="858525"/>
            <a:ext cx="6576538" cy="5211906"/>
          </a:xfrm>
          <a:prstGeom prst="rect">
            <a:avLst/>
          </a:prstGeom>
        </p:spPr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5873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A61800-2DF1-876F-B498-4E67311D1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Dose type</a:t>
            </a:r>
            <a:r>
              <a:rPr lang="en-US" sz="3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of lunch effect students grades</a:t>
            </a:r>
            <a:r>
              <a:rPr lang="en-US" sz="3400">
                <a:solidFill>
                  <a:srgbClr val="FFFFFF"/>
                </a:solidFill>
              </a:rPr>
              <a:t> ?</a:t>
            </a:r>
            <a:endParaRPr lang="en-US" sz="3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E94E6A1-B8D3-45A4-C1AA-D8B57397E4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2428" y="1170954"/>
            <a:ext cx="7225748" cy="451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724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 Students performance in exams </vt:lpstr>
      <vt:lpstr>Table of content </vt:lpstr>
      <vt:lpstr>Understanding the importance of this study</vt:lpstr>
      <vt:lpstr>How students perform in exams?</vt:lpstr>
      <vt:lpstr>     The percentage of passed students by gender based on subject  </vt:lpstr>
      <vt:lpstr> Dose parental education level effect students  score ?  </vt:lpstr>
      <vt:lpstr>  Dose ethnicity and parental education level  effect students score  ?  </vt:lpstr>
      <vt:lpstr>Do preparation test course effect students grades ? </vt:lpstr>
      <vt:lpstr>Dose type of lunch effect students grades ?</vt:lpstr>
      <vt:lpstr>How can students with less scores achieve better?</vt:lpstr>
      <vt:lpstr>Conclusion </vt:lpstr>
      <vt:lpstr>Thank you for listening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Naina Shk</dc:creator>
  <cp:revision>1</cp:revision>
  <dcterms:created xsi:type="dcterms:W3CDTF">2025-02-28T06:43:21Z</dcterms:created>
  <dcterms:modified xsi:type="dcterms:W3CDTF">2025-03-02T07:13:34Z</dcterms:modified>
</cp:coreProperties>
</file>

<file path=docProps/thumbnail.jpeg>
</file>